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28"/>
  </p:notesMasterIdLst>
  <p:sldIdLst>
    <p:sldId id="256" r:id="rId2"/>
    <p:sldId id="283" r:id="rId3"/>
    <p:sldId id="284" r:id="rId4"/>
    <p:sldId id="285" r:id="rId5"/>
    <p:sldId id="296" r:id="rId6"/>
    <p:sldId id="286" r:id="rId7"/>
    <p:sldId id="295" r:id="rId8"/>
    <p:sldId id="289" r:id="rId9"/>
    <p:sldId id="259" r:id="rId10"/>
    <p:sldId id="260" r:id="rId11"/>
    <p:sldId id="265" r:id="rId12"/>
    <p:sldId id="266" r:id="rId13"/>
    <p:sldId id="257" r:id="rId14"/>
    <p:sldId id="287" r:id="rId15"/>
    <p:sldId id="264" r:id="rId16"/>
    <p:sldId id="267" r:id="rId17"/>
    <p:sldId id="268" r:id="rId18"/>
    <p:sldId id="269" r:id="rId19"/>
    <p:sldId id="270" r:id="rId20"/>
    <p:sldId id="271" r:id="rId21"/>
    <p:sldId id="288" r:id="rId22"/>
    <p:sldId id="274" r:id="rId23"/>
    <p:sldId id="273" r:id="rId24"/>
    <p:sldId id="276" r:id="rId25"/>
    <p:sldId id="297" r:id="rId26"/>
    <p:sldId id="298" r:id="rId27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2400" b="1" i="1" kern="1200">
        <a:solidFill>
          <a:srgbClr val="99CCFF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b="1" i="1" kern="1200">
        <a:solidFill>
          <a:srgbClr val="99CCFF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b="1" i="1" kern="1200">
        <a:solidFill>
          <a:srgbClr val="99CCFF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b="1" i="1" kern="1200">
        <a:solidFill>
          <a:srgbClr val="99CCFF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b="1" i="1" kern="1200">
        <a:solidFill>
          <a:srgbClr val="99CCFF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b="1" i="1" kern="1200">
        <a:solidFill>
          <a:srgbClr val="99CCFF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b="1" i="1" kern="1200">
        <a:solidFill>
          <a:srgbClr val="99CCFF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b="1" i="1" kern="1200">
        <a:solidFill>
          <a:srgbClr val="99CCFF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b="1" i="1" kern="1200">
        <a:solidFill>
          <a:srgbClr val="99CCFF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FF"/>
    <a:srgbClr val="00CC00"/>
    <a:srgbClr val="000099"/>
    <a:srgbClr val="3399FF"/>
    <a:srgbClr val="EBC6AF"/>
    <a:srgbClr val="CC0000"/>
    <a:srgbClr val="FF0000"/>
    <a:srgbClr val="0000FF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7" d="100"/>
          <a:sy n="57" d="100"/>
        </p:scale>
        <p:origin x="84" y="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Relationship Id="rId4" Type="http://schemas.openxmlformats.org/officeDocument/2006/relationships/image" Target="../media/image18.png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image" Target="../media/image44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png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image" Target="../media/image22.wmf"/><Relationship Id="rId1" Type="http://schemas.openxmlformats.org/officeDocument/2006/relationships/image" Target="../media/image55.wmf"/><Relationship Id="rId4" Type="http://schemas.openxmlformats.org/officeDocument/2006/relationships/image" Target="../media/image5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>
            <a:extLst>
              <a:ext uri="{FF2B5EF4-FFF2-40B4-BE49-F238E27FC236}">
                <a16:creationId xmlns:a16="http://schemas.microsoft.com/office/drawing/2014/main" id="{9FB2636C-2BBB-4412-89B7-3F2B4216C3F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endParaRPr lang="fr-FR" altLang="it-IT"/>
          </a:p>
        </p:txBody>
      </p:sp>
      <p:sp>
        <p:nvSpPr>
          <p:cNvPr id="108547" name="Rectangle 3">
            <a:extLst>
              <a:ext uri="{FF2B5EF4-FFF2-40B4-BE49-F238E27FC236}">
                <a16:creationId xmlns:a16="http://schemas.microsoft.com/office/drawing/2014/main" id="{A9A29B73-985B-4FF7-A503-FAA34D4A889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endParaRPr lang="fr-FR" altLang="it-IT"/>
          </a:p>
        </p:txBody>
      </p:sp>
      <p:sp>
        <p:nvSpPr>
          <p:cNvPr id="108548" name="Rectangle 4">
            <a:extLst>
              <a:ext uri="{FF2B5EF4-FFF2-40B4-BE49-F238E27FC236}">
                <a16:creationId xmlns:a16="http://schemas.microsoft.com/office/drawing/2014/main" id="{F32A4BFF-39CF-4AC7-A4AE-4C0A352C887D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8549" name="Rectangle 5">
            <a:extLst>
              <a:ext uri="{FF2B5EF4-FFF2-40B4-BE49-F238E27FC236}">
                <a16:creationId xmlns:a16="http://schemas.microsoft.com/office/drawing/2014/main" id="{A9A950E4-BC5B-4575-BD36-8034C6E89A1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it-IT"/>
              <a:t>Fare clic per modificare gli stili del testo dello schema</a:t>
            </a:r>
          </a:p>
          <a:p>
            <a:pPr lvl="1"/>
            <a:r>
              <a:rPr lang="fr-FR" altLang="it-IT"/>
              <a:t>Secondo livello</a:t>
            </a:r>
          </a:p>
          <a:p>
            <a:pPr lvl="2"/>
            <a:r>
              <a:rPr lang="fr-FR" altLang="it-IT"/>
              <a:t>Terzo livello</a:t>
            </a:r>
          </a:p>
          <a:p>
            <a:pPr lvl="3"/>
            <a:r>
              <a:rPr lang="fr-FR" altLang="it-IT"/>
              <a:t>Quarto livello</a:t>
            </a:r>
          </a:p>
          <a:p>
            <a:pPr lvl="4"/>
            <a:r>
              <a:rPr lang="fr-FR" altLang="it-IT"/>
              <a:t>Quinto livello</a:t>
            </a:r>
          </a:p>
        </p:txBody>
      </p:sp>
      <p:sp>
        <p:nvSpPr>
          <p:cNvPr id="108550" name="Rectangle 6">
            <a:extLst>
              <a:ext uri="{FF2B5EF4-FFF2-40B4-BE49-F238E27FC236}">
                <a16:creationId xmlns:a16="http://schemas.microsoft.com/office/drawing/2014/main" id="{C8E135B4-E40C-493C-8E76-7171170F5CE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endParaRPr lang="fr-FR" altLang="it-IT"/>
          </a:p>
        </p:txBody>
      </p:sp>
      <p:sp>
        <p:nvSpPr>
          <p:cNvPr id="108551" name="Rectangle 7">
            <a:extLst>
              <a:ext uri="{FF2B5EF4-FFF2-40B4-BE49-F238E27FC236}">
                <a16:creationId xmlns:a16="http://schemas.microsoft.com/office/drawing/2014/main" id="{23757B6E-2D14-47F2-93D6-85678053CD2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fld id="{76AAC71E-0792-4512-9700-099547DC96F8}" type="slidenum">
              <a:rPr lang="fr-FR" altLang="it-IT"/>
              <a:pPr/>
              <a:t>‹N›</a:t>
            </a:fld>
            <a:endParaRPr lang="fr-FR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490" name="Group 2">
            <a:extLst>
              <a:ext uri="{FF2B5EF4-FFF2-40B4-BE49-F238E27FC236}">
                <a16:creationId xmlns:a16="http://schemas.microsoft.com/office/drawing/2014/main" id="{11A44B9F-2329-4C90-9046-40CC9DA18837}"/>
              </a:ext>
            </a:extLst>
          </p:cNvPr>
          <p:cNvGrpSpPr>
            <a:grpSpLocks/>
          </p:cNvGrpSpPr>
          <p:nvPr/>
        </p:nvGrpSpPr>
        <p:grpSpPr bwMode="auto">
          <a:xfrm>
            <a:off x="-633413" y="798513"/>
            <a:ext cx="7542213" cy="6029325"/>
            <a:chOff x="-384" y="480"/>
            <a:chExt cx="4751" cy="3798"/>
          </a:xfrm>
        </p:grpSpPr>
        <p:grpSp>
          <p:nvGrpSpPr>
            <p:cNvPr id="63491" name="Group 3">
              <a:extLst>
                <a:ext uri="{FF2B5EF4-FFF2-40B4-BE49-F238E27FC236}">
                  <a16:creationId xmlns:a16="http://schemas.microsoft.com/office/drawing/2014/main" id="{86F89DD4-E7F4-49AB-A0F6-C0FA0F389E7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384" y="480"/>
              <a:ext cx="4751" cy="3798"/>
              <a:chOff x="0" y="522"/>
              <a:chExt cx="4751" cy="3798"/>
            </a:xfrm>
          </p:grpSpPr>
          <p:grpSp>
            <p:nvGrpSpPr>
              <p:cNvPr id="63492" name="Group 4">
                <a:extLst>
                  <a:ext uri="{FF2B5EF4-FFF2-40B4-BE49-F238E27FC236}">
                    <a16:creationId xmlns:a16="http://schemas.microsoft.com/office/drawing/2014/main" id="{95F97980-82B7-4A1A-A1A9-7B35A97BED1D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0" y="522"/>
                <a:ext cx="4751" cy="3794"/>
                <a:chOff x="0" y="522"/>
                <a:chExt cx="4751" cy="3794"/>
              </a:xfrm>
            </p:grpSpPr>
            <p:sp>
              <p:nvSpPr>
                <p:cNvPr id="63493" name="Freeform 5">
                  <a:extLst>
                    <a:ext uri="{FF2B5EF4-FFF2-40B4-BE49-F238E27FC236}">
                      <a16:creationId xmlns:a16="http://schemas.microsoft.com/office/drawing/2014/main" id="{0FFB6FC0-DABF-4292-86BB-08E5211FDC23}"/>
                    </a:ext>
                  </a:extLst>
                </p:cNvPr>
                <p:cNvSpPr>
                  <a:spLocks/>
                </p:cNvSpPr>
                <p:nvPr userDrawn="1"/>
              </p:nvSpPr>
              <p:spPr bwMode="hidden">
                <a:xfrm>
                  <a:off x="628" y="1241"/>
                  <a:ext cx="3281" cy="3075"/>
                </a:xfrm>
                <a:custGeom>
                  <a:avLst/>
                  <a:gdLst>
                    <a:gd name="T0" fmla="*/ 502 w 3271"/>
                    <a:gd name="T1" fmla="*/ 1990 h 3075"/>
                    <a:gd name="T2" fmla="*/ 186 w 3271"/>
                    <a:gd name="T3" fmla="*/ 1474 h 3075"/>
                    <a:gd name="T4" fmla="*/ 66 w 3271"/>
                    <a:gd name="T5" fmla="*/ 1169 h 3075"/>
                    <a:gd name="T6" fmla="*/ 12 w 3271"/>
                    <a:gd name="T7" fmla="*/ 875 h 3075"/>
                    <a:gd name="T8" fmla="*/ 18 w 3271"/>
                    <a:gd name="T9" fmla="*/ 611 h 3075"/>
                    <a:gd name="T10" fmla="*/ 84 w 3271"/>
                    <a:gd name="T11" fmla="*/ 389 h 3075"/>
                    <a:gd name="T12" fmla="*/ 209 w 3271"/>
                    <a:gd name="T13" fmla="*/ 216 h 3075"/>
                    <a:gd name="T14" fmla="*/ 508 w 3271"/>
                    <a:gd name="T15" fmla="*/ 42 h 3075"/>
                    <a:gd name="T16" fmla="*/ 891 w 3271"/>
                    <a:gd name="T17" fmla="*/ 6 h 3075"/>
                    <a:gd name="T18" fmla="*/ 1334 w 3271"/>
                    <a:gd name="T19" fmla="*/ 102 h 3075"/>
                    <a:gd name="T20" fmla="*/ 1806 w 3271"/>
                    <a:gd name="T21" fmla="*/ 324 h 3075"/>
                    <a:gd name="T22" fmla="*/ 2272 w 3271"/>
                    <a:gd name="T23" fmla="*/ 659 h 3075"/>
                    <a:gd name="T24" fmla="*/ 2769 w 3271"/>
                    <a:gd name="T25" fmla="*/ 1187 h 3075"/>
                    <a:gd name="T26" fmla="*/ 3085 w 3271"/>
                    <a:gd name="T27" fmla="*/ 1702 h 3075"/>
                    <a:gd name="T28" fmla="*/ 3205 w 3271"/>
                    <a:gd name="T29" fmla="*/ 2008 h 3075"/>
                    <a:gd name="T30" fmla="*/ 3259 w 3271"/>
                    <a:gd name="T31" fmla="*/ 2302 h 3075"/>
                    <a:gd name="T32" fmla="*/ 3253 w 3271"/>
                    <a:gd name="T33" fmla="*/ 2565 h 3075"/>
                    <a:gd name="T34" fmla="*/ 3187 w 3271"/>
                    <a:gd name="T35" fmla="*/ 2781 h 3075"/>
                    <a:gd name="T36" fmla="*/ 3068 w 3271"/>
                    <a:gd name="T37" fmla="*/ 2961 h 3075"/>
                    <a:gd name="T38" fmla="*/ 2918 w 3271"/>
                    <a:gd name="T39" fmla="*/ 3075 h 3075"/>
                    <a:gd name="T40" fmla="*/ 3068 w 3271"/>
                    <a:gd name="T41" fmla="*/ 2967 h 3075"/>
                    <a:gd name="T42" fmla="*/ 3193 w 3271"/>
                    <a:gd name="T43" fmla="*/ 2787 h 3075"/>
                    <a:gd name="T44" fmla="*/ 3259 w 3271"/>
                    <a:gd name="T45" fmla="*/ 2565 h 3075"/>
                    <a:gd name="T46" fmla="*/ 3265 w 3271"/>
                    <a:gd name="T47" fmla="*/ 2302 h 3075"/>
                    <a:gd name="T48" fmla="*/ 3211 w 3271"/>
                    <a:gd name="T49" fmla="*/ 2008 h 3075"/>
                    <a:gd name="T50" fmla="*/ 3091 w 3271"/>
                    <a:gd name="T51" fmla="*/ 1702 h 3075"/>
                    <a:gd name="T52" fmla="*/ 2775 w 3271"/>
                    <a:gd name="T53" fmla="*/ 1181 h 3075"/>
                    <a:gd name="T54" fmla="*/ 2278 w 3271"/>
                    <a:gd name="T55" fmla="*/ 653 h 3075"/>
                    <a:gd name="T56" fmla="*/ 1806 w 3271"/>
                    <a:gd name="T57" fmla="*/ 318 h 3075"/>
                    <a:gd name="T58" fmla="*/ 1334 w 3271"/>
                    <a:gd name="T59" fmla="*/ 96 h 3075"/>
                    <a:gd name="T60" fmla="*/ 891 w 3271"/>
                    <a:gd name="T61" fmla="*/ 0 h 3075"/>
                    <a:gd name="T62" fmla="*/ 502 w 3271"/>
                    <a:gd name="T63" fmla="*/ 36 h 3075"/>
                    <a:gd name="T64" fmla="*/ 204 w 3271"/>
                    <a:gd name="T65" fmla="*/ 210 h 3075"/>
                    <a:gd name="T66" fmla="*/ 78 w 3271"/>
                    <a:gd name="T67" fmla="*/ 389 h 3075"/>
                    <a:gd name="T68" fmla="*/ 12 w 3271"/>
                    <a:gd name="T69" fmla="*/ 611 h 3075"/>
                    <a:gd name="T70" fmla="*/ 6 w 3271"/>
                    <a:gd name="T71" fmla="*/ 875 h 3075"/>
                    <a:gd name="T72" fmla="*/ 60 w 3271"/>
                    <a:gd name="T73" fmla="*/ 1169 h 3075"/>
                    <a:gd name="T74" fmla="*/ 180 w 3271"/>
                    <a:gd name="T75" fmla="*/ 1474 h 3075"/>
                    <a:gd name="T76" fmla="*/ 353 w 3271"/>
                    <a:gd name="T77" fmla="*/ 1786 h 3075"/>
                    <a:gd name="T78" fmla="*/ 849 w 3271"/>
                    <a:gd name="T79" fmla="*/ 2380 h 3075"/>
                    <a:gd name="T80" fmla="*/ 1244 w 3271"/>
                    <a:gd name="T81" fmla="*/ 2709 h 3075"/>
                    <a:gd name="T82" fmla="*/ 1656 w 3271"/>
                    <a:gd name="T83" fmla="*/ 2961 h 3075"/>
                    <a:gd name="T84" fmla="*/ 1937 w 3271"/>
                    <a:gd name="T85" fmla="*/ 3075 h 3075"/>
                    <a:gd name="T86" fmla="*/ 1525 w 3271"/>
                    <a:gd name="T87" fmla="*/ 2889 h 3075"/>
                    <a:gd name="T88" fmla="*/ 1118 w 3271"/>
                    <a:gd name="T89" fmla="*/ 2607 h 3075"/>
                    <a:gd name="T90" fmla="*/ 849 w 3271"/>
                    <a:gd name="T91" fmla="*/ 2380 h 30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3271" h="3075">
                      <a:moveTo>
                        <a:pt x="849" y="2380"/>
                      </a:moveTo>
                      <a:lnTo>
                        <a:pt x="664" y="2188"/>
                      </a:lnTo>
                      <a:lnTo>
                        <a:pt x="502" y="1990"/>
                      </a:lnTo>
                      <a:lnTo>
                        <a:pt x="359" y="1786"/>
                      </a:lnTo>
                      <a:lnTo>
                        <a:pt x="239" y="1576"/>
                      </a:lnTo>
                      <a:lnTo>
                        <a:pt x="186" y="1474"/>
                      </a:lnTo>
                      <a:lnTo>
                        <a:pt x="138" y="1373"/>
                      </a:lnTo>
                      <a:lnTo>
                        <a:pt x="102" y="1271"/>
                      </a:lnTo>
                      <a:lnTo>
                        <a:pt x="66" y="1169"/>
                      </a:lnTo>
                      <a:lnTo>
                        <a:pt x="42" y="1067"/>
                      </a:lnTo>
                      <a:lnTo>
                        <a:pt x="24" y="971"/>
                      </a:lnTo>
                      <a:lnTo>
                        <a:pt x="12" y="875"/>
                      </a:lnTo>
                      <a:lnTo>
                        <a:pt x="6" y="779"/>
                      </a:lnTo>
                      <a:lnTo>
                        <a:pt x="6" y="695"/>
                      </a:lnTo>
                      <a:lnTo>
                        <a:pt x="18" y="611"/>
                      </a:lnTo>
                      <a:lnTo>
                        <a:pt x="30" y="533"/>
                      </a:lnTo>
                      <a:lnTo>
                        <a:pt x="54" y="461"/>
                      </a:lnTo>
                      <a:lnTo>
                        <a:pt x="84" y="389"/>
                      </a:lnTo>
                      <a:lnTo>
                        <a:pt x="120" y="330"/>
                      </a:lnTo>
                      <a:lnTo>
                        <a:pt x="162" y="270"/>
                      </a:lnTo>
                      <a:lnTo>
                        <a:pt x="209" y="216"/>
                      </a:lnTo>
                      <a:lnTo>
                        <a:pt x="299" y="144"/>
                      </a:lnTo>
                      <a:lnTo>
                        <a:pt x="395" y="84"/>
                      </a:lnTo>
                      <a:lnTo>
                        <a:pt x="508" y="42"/>
                      </a:lnTo>
                      <a:lnTo>
                        <a:pt x="628" y="18"/>
                      </a:lnTo>
                      <a:lnTo>
                        <a:pt x="754" y="6"/>
                      </a:lnTo>
                      <a:lnTo>
                        <a:pt x="891" y="6"/>
                      </a:lnTo>
                      <a:lnTo>
                        <a:pt x="1035" y="24"/>
                      </a:lnTo>
                      <a:lnTo>
                        <a:pt x="1184" y="60"/>
                      </a:lnTo>
                      <a:lnTo>
                        <a:pt x="1334" y="102"/>
                      </a:lnTo>
                      <a:lnTo>
                        <a:pt x="1489" y="162"/>
                      </a:lnTo>
                      <a:lnTo>
                        <a:pt x="1644" y="240"/>
                      </a:lnTo>
                      <a:lnTo>
                        <a:pt x="1806" y="324"/>
                      </a:lnTo>
                      <a:lnTo>
                        <a:pt x="1961" y="425"/>
                      </a:lnTo>
                      <a:lnTo>
                        <a:pt x="2117" y="533"/>
                      </a:lnTo>
                      <a:lnTo>
                        <a:pt x="2272" y="659"/>
                      </a:lnTo>
                      <a:lnTo>
                        <a:pt x="2422" y="797"/>
                      </a:lnTo>
                      <a:lnTo>
                        <a:pt x="2607" y="989"/>
                      </a:lnTo>
                      <a:lnTo>
                        <a:pt x="2769" y="1187"/>
                      </a:lnTo>
                      <a:lnTo>
                        <a:pt x="2912" y="1391"/>
                      </a:lnTo>
                      <a:lnTo>
                        <a:pt x="3032" y="1600"/>
                      </a:lnTo>
                      <a:lnTo>
                        <a:pt x="3085" y="1702"/>
                      </a:lnTo>
                      <a:lnTo>
                        <a:pt x="3133" y="1804"/>
                      </a:lnTo>
                      <a:lnTo>
                        <a:pt x="3169" y="1906"/>
                      </a:lnTo>
                      <a:lnTo>
                        <a:pt x="3205" y="2008"/>
                      </a:lnTo>
                      <a:lnTo>
                        <a:pt x="3229" y="2110"/>
                      </a:lnTo>
                      <a:lnTo>
                        <a:pt x="3247" y="2206"/>
                      </a:lnTo>
                      <a:lnTo>
                        <a:pt x="3259" y="2302"/>
                      </a:lnTo>
                      <a:lnTo>
                        <a:pt x="3265" y="2398"/>
                      </a:lnTo>
                      <a:lnTo>
                        <a:pt x="3265" y="2482"/>
                      </a:lnTo>
                      <a:lnTo>
                        <a:pt x="3253" y="2565"/>
                      </a:lnTo>
                      <a:lnTo>
                        <a:pt x="3241" y="2643"/>
                      </a:lnTo>
                      <a:lnTo>
                        <a:pt x="3217" y="2715"/>
                      </a:lnTo>
                      <a:lnTo>
                        <a:pt x="3187" y="2781"/>
                      </a:lnTo>
                      <a:lnTo>
                        <a:pt x="3157" y="2847"/>
                      </a:lnTo>
                      <a:lnTo>
                        <a:pt x="3115" y="2907"/>
                      </a:lnTo>
                      <a:lnTo>
                        <a:pt x="3068" y="2961"/>
                      </a:lnTo>
                      <a:lnTo>
                        <a:pt x="3068" y="2961"/>
                      </a:lnTo>
                      <a:lnTo>
                        <a:pt x="2996" y="3021"/>
                      </a:lnTo>
                      <a:lnTo>
                        <a:pt x="2918" y="3075"/>
                      </a:lnTo>
                      <a:lnTo>
                        <a:pt x="2930" y="3075"/>
                      </a:lnTo>
                      <a:lnTo>
                        <a:pt x="3002" y="3027"/>
                      </a:lnTo>
                      <a:lnTo>
                        <a:pt x="3068" y="2967"/>
                      </a:lnTo>
                      <a:lnTo>
                        <a:pt x="3115" y="2913"/>
                      </a:lnTo>
                      <a:lnTo>
                        <a:pt x="3157" y="2853"/>
                      </a:lnTo>
                      <a:lnTo>
                        <a:pt x="3193" y="2787"/>
                      </a:lnTo>
                      <a:lnTo>
                        <a:pt x="3223" y="2721"/>
                      </a:lnTo>
                      <a:lnTo>
                        <a:pt x="3247" y="2643"/>
                      </a:lnTo>
                      <a:lnTo>
                        <a:pt x="3259" y="2565"/>
                      </a:lnTo>
                      <a:lnTo>
                        <a:pt x="3271" y="2482"/>
                      </a:lnTo>
                      <a:lnTo>
                        <a:pt x="3271" y="2398"/>
                      </a:lnTo>
                      <a:lnTo>
                        <a:pt x="3265" y="2302"/>
                      </a:lnTo>
                      <a:lnTo>
                        <a:pt x="3253" y="2206"/>
                      </a:lnTo>
                      <a:lnTo>
                        <a:pt x="3235" y="2110"/>
                      </a:lnTo>
                      <a:lnTo>
                        <a:pt x="3211" y="2008"/>
                      </a:lnTo>
                      <a:lnTo>
                        <a:pt x="3175" y="1906"/>
                      </a:lnTo>
                      <a:lnTo>
                        <a:pt x="3139" y="1804"/>
                      </a:lnTo>
                      <a:lnTo>
                        <a:pt x="3091" y="1702"/>
                      </a:lnTo>
                      <a:lnTo>
                        <a:pt x="3038" y="1594"/>
                      </a:lnTo>
                      <a:lnTo>
                        <a:pt x="2918" y="1391"/>
                      </a:lnTo>
                      <a:lnTo>
                        <a:pt x="2775" y="1181"/>
                      </a:lnTo>
                      <a:lnTo>
                        <a:pt x="2613" y="983"/>
                      </a:lnTo>
                      <a:lnTo>
                        <a:pt x="2428" y="791"/>
                      </a:lnTo>
                      <a:lnTo>
                        <a:pt x="2278" y="653"/>
                      </a:lnTo>
                      <a:lnTo>
                        <a:pt x="2123" y="527"/>
                      </a:lnTo>
                      <a:lnTo>
                        <a:pt x="1967" y="419"/>
                      </a:lnTo>
                      <a:lnTo>
                        <a:pt x="1806" y="318"/>
                      </a:lnTo>
                      <a:lnTo>
                        <a:pt x="1650" y="234"/>
                      </a:lnTo>
                      <a:lnTo>
                        <a:pt x="1489" y="156"/>
                      </a:lnTo>
                      <a:lnTo>
                        <a:pt x="1334" y="96"/>
                      </a:lnTo>
                      <a:lnTo>
                        <a:pt x="1184" y="54"/>
                      </a:lnTo>
                      <a:lnTo>
                        <a:pt x="1035" y="18"/>
                      </a:lnTo>
                      <a:lnTo>
                        <a:pt x="891" y="0"/>
                      </a:lnTo>
                      <a:lnTo>
                        <a:pt x="754" y="0"/>
                      </a:lnTo>
                      <a:lnTo>
                        <a:pt x="622" y="12"/>
                      </a:lnTo>
                      <a:lnTo>
                        <a:pt x="502" y="36"/>
                      </a:lnTo>
                      <a:lnTo>
                        <a:pt x="395" y="78"/>
                      </a:lnTo>
                      <a:lnTo>
                        <a:pt x="293" y="138"/>
                      </a:lnTo>
                      <a:lnTo>
                        <a:pt x="204" y="210"/>
                      </a:lnTo>
                      <a:lnTo>
                        <a:pt x="156" y="264"/>
                      </a:lnTo>
                      <a:lnTo>
                        <a:pt x="114" y="324"/>
                      </a:lnTo>
                      <a:lnTo>
                        <a:pt x="78" y="389"/>
                      </a:lnTo>
                      <a:lnTo>
                        <a:pt x="48" y="461"/>
                      </a:lnTo>
                      <a:lnTo>
                        <a:pt x="30" y="533"/>
                      </a:lnTo>
                      <a:lnTo>
                        <a:pt x="12" y="611"/>
                      </a:lnTo>
                      <a:lnTo>
                        <a:pt x="6" y="695"/>
                      </a:lnTo>
                      <a:lnTo>
                        <a:pt x="0" y="779"/>
                      </a:lnTo>
                      <a:lnTo>
                        <a:pt x="6" y="875"/>
                      </a:lnTo>
                      <a:lnTo>
                        <a:pt x="18" y="971"/>
                      </a:lnTo>
                      <a:lnTo>
                        <a:pt x="36" y="1067"/>
                      </a:lnTo>
                      <a:lnTo>
                        <a:pt x="60" y="1169"/>
                      </a:lnTo>
                      <a:lnTo>
                        <a:pt x="96" y="1271"/>
                      </a:lnTo>
                      <a:lnTo>
                        <a:pt x="132" y="1373"/>
                      </a:lnTo>
                      <a:lnTo>
                        <a:pt x="180" y="1474"/>
                      </a:lnTo>
                      <a:lnTo>
                        <a:pt x="233" y="1582"/>
                      </a:lnTo>
                      <a:lnTo>
                        <a:pt x="287" y="1684"/>
                      </a:lnTo>
                      <a:lnTo>
                        <a:pt x="353" y="1786"/>
                      </a:lnTo>
                      <a:lnTo>
                        <a:pt x="496" y="1990"/>
                      </a:lnTo>
                      <a:lnTo>
                        <a:pt x="664" y="2188"/>
                      </a:lnTo>
                      <a:lnTo>
                        <a:pt x="849" y="2380"/>
                      </a:lnTo>
                      <a:lnTo>
                        <a:pt x="981" y="2500"/>
                      </a:lnTo>
                      <a:lnTo>
                        <a:pt x="1112" y="2607"/>
                      </a:lnTo>
                      <a:lnTo>
                        <a:pt x="1244" y="2709"/>
                      </a:lnTo>
                      <a:lnTo>
                        <a:pt x="1381" y="2805"/>
                      </a:lnTo>
                      <a:lnTo>
                        <a:pt x="1519" y="2889"/>
                      </a:lnTo>
                      <a:lnTo>
                        <a:pt x="1656" y="2961"/>
                      </a:lnTo>
                      <a:lnTo>
                        <a:pt x="1788" y="3021"/>
                      </a:lnTo>
                      <a:lnTo>
                        <a:pt x="1926" y="3075"/>
                      </a:lnTo>
                      <a:lnTo>
                        <a:pt x="1937" y="3075"/>
                      </a:lnTo>
                      <a:lnTo>
                        <a:pt x="1800" y="3021"/>
                      </a:lnTo>
                      <a:lnTo>
                        <a:pt x="1662" y="2961"/>
                      </a:lnTo>
                      <a:lnTo>
                        <a:pt x="1525" y="2889"/>
                      </a:lnTo>
                      <a:lnTo>
                        <a:pt x="1387" y="2805"/>
                      </a:lnTo>
                      <a:lnTo>
                        <a:pt x="1250" y="2709"/>
                      </a:lnTo>
                      <a:lnTo>
                        <a:pt x="1118" y="2607"/>
                      </a:lnTo>
                      <a:lnTo>
                        <a:pt x="981" y="2500"/>
                      </a:lnTo>
                      <a:lnTo>
                        <a:pt x="849" y="2380"/>
                      </a:lnTo>
                      <a:lnTo>
                        <a:pt x="849" y="23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grpSp>
              <p:nvGrpSpPr>
                <p:cNvPr id="63494" name="Group 6">
                  <a:extLst>
                    <a:ext uri="{FF2B5EF4-FFF2-40B4-BE49-F238E27FC236}">
                      <a16:creationId xmlns:a16="http://schemas.microsoft.com/office/drawing/2014/main" id="{F85E6CEE-33A4-4A80-8D80-BED23322BA57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522"/>
                  <a:ext cx="4751" cy="3794"/>
                  <a:chOff x="0" y="522"/>
                  <a:chExt cx="4751" cy="3794"/>
                </a:xfrm>
              </p:grpSpPr>
              <p:sp>
                <p:nvSpPr>
                  <p:cNvPr id="63495" name="Freeform 7">
                    <a:extLst>
                      <a:ext uri="{FF2B5EF4-FFF2-40B4-BE49-F238E27FC236}">
                        <a16:creationId xmlns:a16="http://schemas.microsoft.com/office/drawing/2014/main" id="{04D438EC-A61B-4C78-A947-A47AA8024990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400" y="815"/>
                    <a:ext cx="3964" cy="3501"/>
                  </a:xfrm>
                  <a:custGeom>
                    <a:avLst/>
                    <a:gdLst>
                      <a:gd name="T0" fmla="*/ 3946 w 3952"/>
                      <a:gd name="T1" fmla="*/ 2860 h 3501"/>
                      <a:gd name="T2" fmla="*/ 3910 w 3952"/>
                      <a:gd name="T3" fmla="*/ 2614 h 3501"/>
                      <a:gd name="T4" fmla="*/ 3839 w 3952"/>
                      <a:gd name="T5" fmla="*/ 2368 h 3501"/>
                      <a:gd name="T6" fmla="*/ 3731 w 3952"/>
                      <a:gd name="T7" fmla="*/ 2110 h 3501"/>
                      <a:gd name="T8" fmla="*/ 3593 w 3952"/>
                      <a:gd name="T9" fmla="*/ 1853 h 3501"/>
                      <a:gd name="T10" fmla="*/ 3432 w 3952"/>
                      <a:gd name="T11" fmla="*/ 1595 h 3501"/>
                      <a:gd name="T12" fmla="*/ 3241 w 3952"/>
                      <a:gd name="T13" fmla="*/ 1343 h 3501"/>
                      <a:gd name="T14" fmla="*/ 3025 w 3952"/>
                      <a:gd name="T15" fmla="*/ 1103 h 3501"/>
                      <a:gd name="T16" fmla="*/ 2721 w 3952"/>
                      <a:gd name="T17" fmla="*/ 815 h 3501"/>
                      <a:gd name="T18" fmla="*/ 2332 w 3952"/>
                      <a:gd name="T19" fmla="*/ 522 h 3501"/>
                      <a:gd name="T20" fmla="*/ 1943 w 3952"/>
                      <a:gd name="T21" fmla="*/ 288 h 3501"/>
                      <a:gd name="T22" fmla="*/ 1555 w 3952"/>
                      <a:gd name="T23" fmla="*/ 126 h 3501"/>
                      <a:gd name="T24" fmla="*/ 1184 w 3952"/>
                      <a:gd name="T25" fmla="*/ 24 h 3501"/>
                      <a:gd name="T26" fmla="*/ 837 w 3952"/>
                      <a:gd name="T27" fmla="*/ 0 h 3501"/>
                      <a:gd name="T28" fmla="*/ 526 w 3952"/>
                      <a:gd name="T29" fmla="*/ 48 h 3501"/>
                      <a:gd name="T30" fmla="*/ 263 w 3952"/>
                      <a:gd name="T31" fmla="*/ 174 h 3501"/>
                      <a:gd name="T32" fmla="*/ 114 w 3952"/>
                      <a:gd name="T33" fmla="*/ 312 h 3501"/>
                      <a:gd name="T34" fmla="*/ 0 w 3952"/>
                      <a:gd name="T35" fmla="*/ 486 h 3501"/>
                      <a:gd name="T36" fmla="*/ 72 w 3952"/>
                      <a:gd name="T37" fmla="*/ 372 h 3501"/>
                      <a:gd name="T38" fmla="*/ 269 w 3952"/>
                      <a:gd name="T39" fmla="*/ 174 h 3501"/>
                      <a:gd name="T40" fmla="*/ 526 w 3952"/>
                      <a:gd name="T41" fmla="*/ 48 h 3501"/>
                      <a:gd name="T42" fmla="*/ 837 w 3952"/>
                      <a:gd name="T43" fmla="*/ 6 h 3501"/>
                      <a:gd name="T44" fmla="*/ 1184 w 3952"/>
                      <a:gd name="T45" fmla="*/ 30 h 3501"/>
                      <a:gd name="T46" fmla="*/ 1555 w 3952"/>
                      <a:gd name="T47" fmla="*/ 132 h 3501"/>
                      <a:gd name="T48" fmla="*/ 1943 w 3952"/>
                      <a:gd name="T49" fmla="*/ 294 h 3501"/>
                      <a:gd name="T50" fmla="*/ 2332 w 3952"/>
                      <a:gd name="T51" fmla="*/ 528 h 3501"/>
                      <a:gd name="T52" fmla="*/ 2715 w 3952"/>
                      <a:gd name="T53" fmla="*/ 821 h 3501"/>
                      <a:gd name="T54" fmla="*/ 3127 w 3952"/>
                      <a:gd name="T55" fmla="*/ 1223 h 3501"/>
                      <a:gd name="T56" fmla="*/ 3336 w 3952"/>
                      <a:gd name="T57" fmla="*/ 1469 h 3501"/>
                      <a:gd name="T58" fmla="*/ 3510 w 3952"/>
                      <a:gd name="T59" fmla="*/ 1727 h 3501"/>
                      <a:gd name="T60" fmla="*/ 3665 w 3952"/>
                      <a:gd name="T61" fmla="*/ 1984 h 3501"/>
                      <a:gd name="T62" fmla="*/ 3785 w 3952"/>
                      <a:gd name="T63" fmla="*/ 2236 h 3501"/>
                      <a:gd name="T64" fmla="*/ 3875 w 3952"/>
                      <a:gd name="T65" fmla="*/ 2494 h 3501"/>
                      <a:gd name="T66" fmla="*/ 3934 w 3952"/>
                      <a:gd name="T67" fmla="*/ 2740 h 3501"/>
                      <a:gd name="T68" fmla="*/ 3952 w 3952"/>
                      <a:gd name="T69" fmla="*/ 2973 h 3501"/>
                      <a:gd name="T70" fmla="*/ 3922 w 3952"/>
                      <a:gd name="T71" fmla="*/ 3255 h 3501"/>
                      <a:gd name="T72" fmla="*/ 3833 w 3952"/>
                      <a:gd name="T73" fmla="*/ 3501 h 3501"/>
                      <a:gd name="T74" fmla="*/ 3886 w 3952"/>
                      <a:gd name="T75" fmla="*/ 3387 h 3501"/>
                      <a:gd name="T76" fmla="*/ 3946 w 3952"/>
                      <a:gd name="T77" fmla="*/ 3123 h 3501"/>
                      <a:gd name="T78" fmla="*/ 3952 w 3952"/>
                      <a:gd name="T79" fmla="*/ 2973 h 350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</a:cxnLst>
                    <a:rect l="0" t="0" r="r" b="b"/>
                    <a:pathLst>
                      <a:path w="3952" h="3501">
                        <a:moveTo>
                          <a:pt x="3952" y="2973"/>
                        </a:moveTo>
                        <a:lnTo>
                          <a:pt x="3946" y="2860"/>
                        </a:lnTo>
                        <a:lnTo>
                          <a:pt x="3934" y="2740"/>
                        </a:lnTo>
                        <a:lnTo>
                          <a:pt x="3910" y="2614"/>
                        </a:lnTo>
                        <a:lnTo>
                          <a:pt x="3875" y="2494"/>
                        </a:lnTo>
                        <a:lnTo>
                          <a:pt x="3839" y="2368"/>
                        </a:lnTo>
                        <a:lnTo>
                          <a:pt x="3785" y="2236"/>
                        </a:lnTo>
                        <a:lnTo>
                          <a:pt x="3731" y="2110"/>
                        </a:lnTo>
                        <a:lnTo>
                          <a:pt x="3665" y="1978"/>
                        </a:lnTo>
                        <a:lnTo>
                          <a:pt x="3593" y="1853"/>
                        </a:lnTo>
                        <a:lnTo>
                          <a:pt x="3516" y="1721"/>
                        </a:lnTo>
                        <a:lnTo>
                          <a:pt x="3432" y="1595"/>
                        </a:lnTo>
                        <a:lnTo>
                          <a:pt x="3336" y="1469"/>
                        </a:lnTo>
                        <a:lnTo>
                          <a:pt x="3241" y="1343"/>
                        </a:lnTo>
                        <a:lnTo>
                          <a:pt x="3133" y="1223"/>
                        </a:lnTo>
                        <a:lnTo>
                          <a:pt x="3025" y="1103"/>
                        </a:lnTo>
                        <a:lnTo>
                          <a:pt x="2906" y="983"/>
                        </a:lnTo>
                        <a:lnTo>
                          <a:pt x="2721" y="815"/>
                        </a:lnTo>
                        <a:lnTo>
                          <a:pt x="2529" y="660"/>
                        </a:lnTo>
                        <a:lnTo>
                          <a:pt x="2332" y="522"/>
                        </a:lnTo>
                        <a:lnTo>
                          <a:pt x="2141" y="396"/>
                        </a:lnTo>
                        <a:lnTo>
                          <a:pt x="1943" y="288"/>
                        </a:lnTo>
                        <a:lnTo>
                          <a:pt x="1746" y="198"/>
                        </a:lnTo>
                        <a:lnTo>
                          <a:pt x="1555" y="126"/>
                        </a:lnTo>
                        <a:lnTo>
                          <a:pt x="1363" y="66"/>
                        </a:lnTo>
                        <a:lnTo>
                          <a:pt x="1184" y="24"/>
                        </a:lnTo>
                        <a:lnTo>
                          <a:pt x="1005" y="6"/>
                        </a:lnTo>
                        <a:lnTo>
                          <a:pt x="837" y="0"/>
                        </a:lnTo>
                        <a:lnTo>
                          <a:pt x="676" y="12"/>
                        </a:lnTo>
                        <a:lnTo>
                          <a:pt x="526" y="48"/>
                        </a:lnTo>
                        <a:lnTo>
                          <a:pt x="389" y="102"/>
                        </a:lnTo>
                        <a:lnTo>
                          <a:pt x="263" y="174"/>
                        </a:lnTo>
                        <a:lnTo>
                          <a:pt x="155" y="264"/>
                        </a:lnTo>
                        <a:lnTo>
                          <a:pt x="114" y="312"/>
                        </a:lnTo>
                        <a:lnTo>
                          <a:pt x="72" y="366"/>
                        </a:lnTo>
                        <a:lnTo>
                          <a:pt x="0" y="486"/>
                        </a:lnTo>
                        <a:lnTo>
                          <a:pt x="0" y="498"/>
                        </a:lnTo>
                        <a:lnTo>
                          <a:pt x="72" y="372"/>
                        </a:lnTo>
                        <a:lnTo>
                          <a:pt x="161" y="264"/>
                        </a:lnTo>
                        <a:lnTo>
                          <a:pt x="269" y="174"/>
                        </a:lnTo>
                        <a:lnTo>
                          <a:pt x="395" y="102"/>
                        </a:lnTo>
                        <a:lnTo>
                          <a:pt x="526" y="48"/>
                        </a:lnTo>
                        <a:lnTo>
                          <a:pt x="676" y="18"/>
                        </a:lnTo>
                        <a:lnTo>
                          <a:pt x="837" y="6"/>
                        </a:lnTo>
                        <a:lnTo>
                          <a:pt x="1005" y="6"/>
                        </a:lnTo>
                        <a:lnTo>
                          <a:pt x="1184" y="30"/>
                        </a:lnTo>
                        <a:lnTo>
                          <a:pt x="1363" y="72"/>
                        </a:lnTo>
                        <a:lnTo>
                          <a:pt x="1555" y="132"/>
                        </a:lnTo>
                        <a:lnTo>
                          <a:pt x="1746" y="204"/>
                        </a:lnTo>
                        <a:lnTo>
                          <a:pt x="1943" y="294"/>
                        </a:lnTo>
                        <a:lnTo>
                          <a:pt x="2135" y="402"/>
                        </a:lnTo>
                        <a:lnTo>
                          <a:pt x="2332" y="528"/>
                        </a:lnTo>
                        <a:lnTo>
                          <a:pt x="2523" y="666"/>
                        </a:lnTo>
                        <a:lnTo>
                          <a:pt x="2715" y="821"/>
                        </a:lnTo>
                        <a:lnTo>
                          <a:pt x="2900" y="989"/>
                        </a:lnTo>
                        <a:lnTo>
                          <a:pt x="3127" y="1223"/>
                        </a:lnTo>
                        <a:lnTo>
                          <a:pt x="3235" y="1349"/>
                        </a:lnTo>
                        <a:lnTo>
                          <a:pt x="3336" y="1469"/>
                        </a:lnTo>
                        <a:lnTo>
                          <a:pt x="3426" y="1595"/>
                        </a:lnTo>
                        <a:lnTo>
                          <a:pt x="3510" y="1727"/>
                        </a:lnTo>
                        <a:lnTo>
                          <a:pt x="3593" y="1853"/>
                        </a:lnTo>
                        <a:lnTo>
                          <a:pt x="3665" y="1984"/>
                        </a:lnTo>
                        <a:lnTo>
                          <a:pt x="3731" y="2110"/>
                        </a:lnTo>
                        <a:lnTo>
                          <a:pt x="3785" y="2236"/>
                        </a:lnTo>
                        <a:lnTo>
                          <a:pt x="3833" y="2368"/>
                        </a:lnTo>
                        <a:lnTo>
                          <a:pt x="3875" y="2494"/>
                        </a:lnTo>
                        <a:lnTo>
                          <a:pt x="3910" y="2614"/>
                        </a:lnTo>
                        <a:lnTo>
                          <a:pt x="3934" y="2740"/>
                        </a:lnTo>
                        <a:lnTo>
                          <a:pt x="3946" y="2860"/>
                        </a:lnTo>
                        <a:lnTo>
                          <a:pt x="3952" y="2973"/>
                        </a:lnTo>
                        <a:lnTo>
                          <a:pt x="3946" y="3123"/>
                        </a:lnTo>
                        <a:lnTo>
                          <a:pt x="3922" y="3255"/>
                        </a:lnTo>
                        <a:lnTo>
                          <a:pt x="3886" y="3387"/>
                        </a:lnTo>
                        <a:lnTo>
                          <a:pt x="3833" y="3501"/>
                        </a:lnTo>
                        <a:lnTo>
                          <a:pt x="3833" y="3501"/>
                        </a:lnTo>
                        <a:lnTo>
                          <a:pt x="3886" y="3387"/>
                        </a:lnTo>
                        <a:lnTo>
                          <a:pt x="3928" y="3255"/>
                        </a:lnTo>
                        <a:lnTo>
                          <a:pt x="3946" y="3123"/>
                        </a:lnTo>
                        <a:lnTo>
                          <a:pt x="3952" y="2973"/>
                        </a:lnTo>
                        <a:lnTo>
                          <a:pt x="3952" y="2973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3496" name="Freeform 8">
                    <a:extLst>
                      <a:ext uri="{FF2B5EF4-FFF2-40B4-BE49-F238E27FC236}">
                        <a16:creationId xmlns:a16="http://schemas.microsoft.com/office/drawing/2014/main" id="{68BE3837-02EF-466D-BDC5-4A7D2878DA38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406" y="953"/>
                    <a:ext cx="3803" cy="3363"/>
                  </a:xfrm>
                  <a:custGeom>
                    <a:avLst/>
                    <a:gdLst>
                      <a:gd name="T0" fmla="*/ 676 w 3791"/>
                      <a:gd name="T1" fmla="*/ 2416 h 3363"/>
                      <a:gd name="T2" fmla="*/ 419 w 3791"/>
                      <a:gd name="T3" fmla="*/ 2062 h 3363"/>
                      <a:gd name="T4" fmla="*/ 215 w 3791"/>
                      <a:gd name="T5" fmla="*/ 1703 h 3363"/>
                      <a:gd name="T6" fmla="*/ 78 w 3791"/>
                      <a:gd name="T7" fmla="*/ 1343 h 3363"/>
                      <a:gd name="T8" fmla="*/ 12 w 3791"/>
                      <a:gd name="T9" fmla="*/ 1001 h 3363"/>
                      <a:gd name="T10" fmla="*/ 18 w 3791"/>
                      <a:gd name="T11" fmla="*/ 701 h 3363"/>
                      <a:gd name="T12" fmla="*/ 96 w 3791"/>
                      <a:gd name="T13" fmla="*/ 450 h 3363"/>
                      <a:gd name="T14" fmla="*/ 239 w 3791"/>
                      <a:gd name="T15" fmla="*/ 246 h 3363"/>
                      <a:gd name="T16" fmla="*/ 580 w 3791"/>
                      <a:gd name="T17" fmla="*/ 48 h 3363"/>
                      <a:gd name="T18" fmla="*/ 1028 w 3791"/>
                      <a:gd name="T19" fmla="*/ 6 h 3363"/>
                      <a:gd name="T20" fmla="*/ 1543 w 3791"/>
                      <a:gd name="T21" fmla="*/ 120 h 3363"/>
                      <a:gd name="T22" fmla="*/ 2087 w 3791"/>
                      <a:gd name="T23" fmla="*/ 378 h 3363"/>
                      <a:gd name="T24" fmla="*/ 2631 w 3791"/>
                      <a:gd name="T25" fmla="*/ 773 h 3363"/>
                      <a:gd name="T26" fmla="*/ 3115 w 3791"/>
                      <a:gd name="T27" fmla="*/ 1265 h 3363"/>
                      <a:gd name="T28" fmla="*/ 3378 w 3791"/>
                      <a:gd name="T29" fmla="*/ 1625 h 3363"/>
                      <a:gd name="T30" fmla="*/ 3582 w 3791"/>
                      <a:gd name="T31" fmla="*/ 1984 h 3363"/>
                      <a:gd name="T32" fmla="*/ 3719 w 3791"/>
                      <a:gd name="T33" fmla="*/ 2344 h 3363"/>
                      <a:gd name="T34" fmla="*/ 3785 w 3791"/>
                      <a:gd name="T35" fmla="*/ 2686 h 3363"/>
                      <a:gd name="T36" fmla="*/ 3749 w 3791"/>
                      <a:gd name="T37" fmla="*/ 3105 h 3363"/>
                      <a:gd name="T38" fmla="*/ 3629 w 3791"/>
                      <a:gd name="T39" fmla="*/ 3363 h 3363"/>
                      <a:gd name="T40" fmla="*/ 3779 w 3791"/>
                      <a:gd name="T41" fmla="*/ 2967 h 3363"/>
                      <a:gd name="T42" fmla="*/ 3791 w 3791"/>
                      <a:gd name="T43" fmla="*/ 2794 h 3363"/>
                      <a:gd name="T44" fmla="*/ 3749 w 3791"/>
                      <a:gd name="T45" fmla="*/ 2458 h 3363"/>
                      <a:gd name="T46" fmla="*/ 3635 w 3791"/>
                      <a:gd name="T47" fmla="*/ 2104 h 3363"/>
                      <a:gd name="T48" fmla="*/ 3456 w 3791"/>
                      <a:gd name="T49" fmla="*/ 1739 h 3363"/>
                      <a:gd name="T50" fmla="*/ 3211 w 3791"/>
                      <a:gd name="T51" fmla="*/ 1385 h 3363"/>
                      <a:gd name="T52" fmla="*/ 2804 w 3791"/>
                      <a:gd name="T53" fmla="*/ 929 h 3363"/>
                      <a:gd name="T54" fmla="*/ 2272 w 3791"/>
                      <a:gd name="T55" fmla="*/ 492 h 3363"/>
                      <a:gd name="T56" fmla="*/ 1722 w 3791"/>
                      <a:gd name="T57" fmla="*/ 192 h 3363"/>
                      <a:gd name="T58" fmla="*/ 1190 w 3791"/>
                      <a:gd name="T59" fmla="*/ 24 h 3363"/>
                      <a:gd name="T60" fmla="*/ 717 w 3791"/>
                      <a:gd name="T61" fmla="*/ 12 h 3363"/>
                      <a:gd name="T62" fmla="*/ 335 w 3791"/>
                      <a:gd name="T63" fmla="*/ 162 h 3363"/>
                      <a:gd name="T64" fmla="*/ 132 w 3791"/>
                      <a:gd name="T65" fmla="*/ 378 h 3363"/>
                      <a:gd name="T66" fmla="*/ 36 w 3791"/>
                      <a:gd name="T67" fmla="*/ 612 h 3363"/>
                      <a:gd name="T68" fmla="*/ 0 w 3791"/>
                      <a:gd name="T69" fmla="*/ 893 h 3363"/>
                      <a:gd name="T70" fmla="*/ 42 w 3791"/>
                      <a:gd name="T71" fmla="*/ 1229 h 3363"/>
                      <a:gd name="T72" fmla="*/ 161 w 3791"/>
                      <a:gd name="T73" fmla="*/ 1583 h 3363"/>
                      <a:gd name="T74" fmla="*/ 341 w 3791"/>
                      <a:gd name="T75" fmla="*/ 1942 h 3363"/>
                      <a:gd name="T76" fmla="*/ 580 w 3791"/>
                      <a:gd name="T77" fmla="*/ 2302 h 3363"/>
                      <a:gd name="T78" fmla="*/ 987 w 3791"/>
                      <a:gd name="T79" fmla="*/ 2758 h 3363"/>
                      <a:gd name="T80" fmla="*/ 1596 w 3791"/>
                      <a:gd name="T81" fmla="*/ 3237 h 3363"/>
                      <a:gd name="T82" fmla="*/ 1596 w 3791"/>
                      <a:gd name="T83" fmla="*/ 3237 h 3363"/>
                      <a:gd name="T84" fmla="*/ 993 w 3791"/>
                      <a:gd name="T85" fmla="*/ 2758 h 336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3791" h="3363">
                        <a:moveTo>
                          <a:pt x="993" y="2758"/>
                        </a:moveTo>
                        <a:lnTo>
                          <a:pt x="777" y="2536"/>
                        </a:lnTo>
                        <a:lnTo>
                          <a:pt x="676" y="2416"/>
                        </a:lnTo>
                        <a:lnTo>
                          <a:pt x="586" y="2302"/>
                        </a:lnTo>
                        <a:lnTo>
                          <a:pt x="496" y="2182"/>
                        </a:lnTo>
                        <a:lnTo>
                          <a:pt x="419" y="2062"/>
                        </a:lnTo>
                        <a:lnTo>
                          <a:pt x="341" y="1942"/>
                        </a:lnTo>
                        <a:lnTo>
                          <a:pt x="275" y="1822"/>
                        </a:lnTo>
                        <a:lnTo>
                          <a:pt x="215" y="1703"/>
                        </a:lnTo>
                        <a:lnTo>
                          <a:pt x="161" y="1583"/>
                        </a:lnTo>
                        <a:lnTo>
                          <a:pt x="114" y="1463"/>
                        </a:lnTo>
                        <a:lnTo>
                          <a:pt x="78" y="1343"/>
                        </a:lnTo>
                        <a:lnTo>
                          <a:pt x="48" y="1229"/>
                        </a:lnTo>
                        <a:lnTo>
                          <a:pt x="24" y="1115"/>
                        </a:lnTo>
                        <a:lnTo>
                          <a:pt x="12" y="1001"/>
                        </a:lnTo>
                        <a:lnTo>
                          <a:pt x="6" y="893"/>
                        </a:lnTo>
                        <a:lnTo>
                          <a:pt x="12" y="797"/>
                        </a:lnTo>
                        <a:lnTo>
                          <a:pt x="18" y="701"/>
                        </a:lnTo>
                        <a:lnTo>
                          <a:pt x="42" y="612"/>
                        </a:lnTo>
                        <a:lnTo>
                          <a:pt x="66" y="528"/>
                        </a:lnTo>
                        <a:lnTo>
                          <a:pt x="96" y="450"/>
                        </a:lnTo>
                        <a:lnTo>
                          <a:pt x="138" y="378"/>
                        </a:lnTo>
                        <a:lnTo>
                          <a:pt x="185" y="306"/>
                        </a:lnTo>
                        <a:lnTo>
                          <a:pt x="239" y="246"/>
                        </a:lnTo>
                        <a:lnTo>
                          <a:pt x="341" y="162"/>
                        </a:lnTo>
                        <a:lnTo>
                          <a:pt x="454" y="96"/>
                        </a:lnTo>
                        <a:lnTo>
                          <a:pt x="580" y="48"/>
                        </a:lnTo>
                        <a:lnTo>
                          <a:pt x="723" y="18"/>
                        </a:lnTo>
                        <a:lnTo>
                          <a:pt x="867" y="6"/>
                        </a:lnTo>
                        <a:lnTo>
                          <a:pt x="1028" y="6"/>
                        </a:lnTo>
                        <a:lnTo>
                          <a:pt x="1196" y="30"/>
                        </a:lnTo>
                        <a:lnTo>
                          <a:pt x="1363" y="66"/>
                        </a:lnTo>
                        <a:lnTo>
                          <a:pt x="1543" y="120"/>
                        </a:lnTo>
                        <a:lnTo>
                          <a:pt x="1722" y="192"/>
                        </a:lnTo>
                        <a:lnTo>
                          <a:pt x="1901" y="282"/>
                        </a:lnTo>
                        <a:lnTo>
                          <a:pt x="2087" y="378"/>
                        </a:lnTo>
                        <a:lnTo>
                          <a:pt x="2272" y="498"/>
                        </a:lnTo>
                        <a:lnTo>
                          <a:pt x="2451" y="624"/>
                        </a:lnTo>
                        <a:lnTo>
                          <a:pt x="2631" y="773"/>
                        </a:lnTo>
                        <a:lnTo>
                          <a:pt x="2804" y="929"/>
                        </a:lnTo>
                        <a:lnTo>
                          <a:pt x="3019" y="1151"/>
                        </a:lnTo>
                        <a:lnTo>
                          <a:pt x="3115" y="1265"/>
                        </a:lnTo>
                        <a:lnTo>
                          <a:pt x="3211" y="1385"/>
                        </a:lnTo>
                        <a:lnTo>
                          <a:pt x="3295" y="1505"/>
                        </a:lnTo>
                        <a:lnTo>
                          <a:pt x="3378" y="1625"/>
                        </a:lnTo>
                        <a:lnTo>
                          <a:pt x="3450" y="1745"/>
                        </a:lnTo>
                        <a:lnTo>
                          <a:pt x="3522" y="1864"/>
                        </a:lnTo>
                        <a:lnTo>
                          <a:pt x="3582" y="1984"/>
                        </a:lnTo>
                        <a:lnTo>
                          <a:pt x="3635" y="2104"/>
                        </a:lnTo>
                        <a:lnTo>
                          <a:pt x="3677" y="2224"/>
                        </a:lnTo>
                        <a:lnTo>
                          <a:pt x="3719" y="2344"/>
                        </a:lnTo>
                        <a:lnTo>
                          <a:pt x="3749" y="2458"/>
                        </a:lnTo>
                        <a:lnTo>
                          <a:pt x="3773" y="2572"/>
                        </a:lnTo>
                        <a:lnTo>
                          <a:pt x="3785" y="2686"/>
                        </a:lnTo>
                        <a:lnTo>
                          <a:pt x="3791" y="2794"/>
                        </a:lnTo>
                        <a:lnTo>
                          <a:pt x="3779" y="2955"/>
                        </a:lnTo>
                        <a:lnTo>
                          <a:pt x="3749" y="3105"/>
                        </a:lnTo>
                        <a:lnTo>
                          <a:pt x="3695" y="3243"/>
                        </a:lnTo>
                        <a:lnTo>
                          <a:pt x="3623" y="3363"/>
                        </a:lnTo>
                        <a:lnTo>
                          <a:pt x="3629" y="3363"/>
                        </a:lnTo>
                        <a:lnTo>
                          <a:pt x="3701" y="3243"/>
                        </a:lnTo>
                        <a:lnTo>
                          <a:pt x="3749" y="3111"/>
                        </a:lnTo>
                        <a:lnTo>
                          <a:pt x="3779" y="2967"/>
                        </a:lnTo>
                        <a:lnTo>
                          <a:pt x="3791" y="2806"/>
                        </a:lnTo>
                        <a:lnTo>
                          <a:pt x="3791" y="2800"/>
                        </a:lnTo>
                        <a:lnTo>
                          <a:pt x="3791" y="2794"/>
                        </a:lnTo>
                        <a:lnTo>
                          <a:pt x="3785" y="2686"/>
                        </a:lnTo>
                        <a:lnTo>
                          <a:pt x="3773" y="2572"/>
                        </a:lnTo>
                        <a:lnTo>
                          <a:pt x="3749" y="2458"/>
                        </a:lnTo>
                        <a:lnTo>
                          <a:pt x="3719" y="2338"/>
                        </a:lnTo>
                        <a:lnTo>
                          <a:pt x="3683" y="2224"/>
                        </a:lnTo>
                        <a:lnTo>
                          <a:pt x="3635" y="2104"/>
                        </a:lnTo>
                        <a:lnTo>
                          <a:pt x="3582" y="1984"/>
                        </a:lnTo>
                        <a:lnTo>
                          <a:pt x="3522" y="1864"/>
                        </a:lnTo>
                        <a:lnTo>
                          <a:pt x="3456" y="1739"/>
                        </a:lnTo>
                        <a:lnTo>
                          <a:pt x="3378" y="1619"/>
                        </a:lnTo>
                        <a:lnTo>
                          <a:pt x="3300" y="1499"/>
                        </a:lnTo>
                        <a:lnTo>
                          <a:pt x="3211" y="1385"/>
                        </a:lnTo>
                        <a:lnTo>
                          <a:pt x="3121" y="1265"/>
                        </a:lnTo>
                        <a:lnTo>
                          <a:pt x="3019" y="1151"/>
                        </a:lnTo>
                        <a:lnTo>
                          <a:pt x="2804" y="929"/>
                        </a:lnTo>
                        <a:lnTo>
                          <a:pt x="2631" y="767"/>
                        </a:lnTo>
                        <a:lnTo>
                          <a:pt x="2451" y="624"/>
                        </a:lnTo>
                        <a:lnTo>
                          <a:pt x="2272" y="492"/>
                        </a:lnTo>
                        <a:lnTo>
                          <a:pt x="2087" y="378"/>
                        </a:lnTo>
                        <a:lnTo>
                          <a:pt x="1901" y="276"/>
                        </a:lnTo>
                        <a:lnTo>
                          <a:pt x="1722" y="192"/>
                        </a:lnTo>
                        <a:lnTo>
                          <a:pt x="1543" y="120"/>
                        </a:lnTo>
                        <a:lnTo>
                          <a:pt x="1363" y="66"/>
                        </a:lnTo>
                        <a:lnTo>
                          <a:pt x="1190" y="24"/>
                        </a:lnTo>
                        <a:lnTo>
                          <a:pt x="1028" y="6"/>
                        </a:lnTo>
                        <a:lnTo>
                          <a:pt x="867" y="0"/>
                        </a:lnTo>
                        <a:lnTo>
                          <a:pt x="717" y="12"/>
                        </a:lnTo>
                        <a:lnTo>
                          <a:pt x="580" y="42"/>
                        </a:lnTo>
                        <a:lnTo>
                          <a:pt x="448" y="90"/>
                        </a:lnTo>
                        <a:lnTo>
                          <a:pt x="335" y="162"/>
                        </a:lnTo>
                        <a:lnTo>
                          <a:pt x="233" y="246"/>
                        </a:lnTo>
                        <a:lnTo>
                          <a:pt x="179" y="306"/>
                        </a:lnTo>
                        <a:lnTo>
                          <a:pt x="132" y="378"/>
                        </a:lnTo>
                        <a:lnTo>
                          <a:pt x="90" y="450"/>
                        </a:lnTo>
                        <a:lnTo>
                          <a:pt x="60" y="528"/>
                        </a:lnTo>
                        <a:lnTo>
                          <a:pt x="36" y="612"/>
                        </a:lnTo>
                        <a:lnTo>
                          <a:pt x="12" y="701"/>
                        </a:lnTo>
                        <a:lnTo>
                          <a:pt x="6" y="797"/>
                        </a:lnTo>
                        <a:lnTo>
                          <a:pt x="0" y="893"/>
                        </a:lnTo>
                        <a:lnTo>
                          <a:pt x="6" y="1001"/>
                        </a:lnTo>
                        <a:lnTo>
                          <a:pt x="24" y="1115"/>
                        </a:lnTo>
                        <a:lnTo>
                          <a:pt x="42" y="1229"/>
                        </a:lnTo>
                        <a:lnTo>
                          <a:pt x="78" y="1343"/>
                        </a:lnTo>
                        <a:lnTo>
                          <a:pt x="114" y="1463"/>
                        </a:lnTo>
                        <a:lnTo>
                          <a:pt x="161" y="1583"/>
                        </a:lnTo>
                        <a:lnTo>
                          <a:pt x="215" y="1703"/>
                        </a:lnTo>
                        <a:lnTo>
                          <a:pt x="275" y="1822"/>
                        </a:lnTo>
                        <a:lnTo>
                          <a:pt x="341" y="1942"/>
                        </a:lnTo>
                        <a:lnTo>
                          <a:pt x="413" y="2062"/>
                        </a:lnTo>
                        <a:lnTo>
                          <a:pt x="496" y="2182"/>
                        </a:lnTo>
                        <a:lnTo>
                          <a:pt x="580" y="2302"/>
                        </a:lnTo>
                        <a:lnTo>
                          <a:pt x="676" y="2422"/>
                        </a:lnTo>
                        <a:lnTo>
                          <a:pt x="771" y="2536"/>
                        </a:lnTo>
                        <a:lnTo>
                          <a:pt x="987" y="2758"/>
                        </a:lnTo>
                        <a:lnTo>
                          <a:pt x="1184" y="2931"/>
                        </a:lnTo>
                        <a:lnTo>
                          <a:pt x="1387" y="3093"/>
                        </a:lnTo>
                        <a:lnTo>
                          <a:pt x="1596" y="3237"/>
                        </a:lnTo>
                        <a:lnTo>
                          <a:pt x="1800" y="3363"/>
                        </a:lnTo>
                        <a:lnTo>
                          <a:pt x="1806" y="3363"/>
                        </a:lnTo>
                        <a:lnTo>
                          <a:pt x="1596" y="3237"/>
                        </a:lnTo>
                        <a:lnTo>
                          <a:pt x="1393" y="3093"/>
                        </a:lnTo>
                        <a:lnTo>
                          <a:pt x="1190" y="2931"/>
                        </a:lnTo>
                        <a:lnTo>
                          <a:pt x="993" y="2758"/>
                        </a:lnTo>
                        <a:lnTo>
                          <a:pt x="993" y="2758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3497" name="Freeform 9">
                    <a:extLst>
                      <a:ext uri="{FF2B5EF4-FFF2-40B4-BE49-F238E27FC236}">
                        <a16:creationId xmlns:a16="http://schemas.microsoft.com/office/drawing/2014/main" id="{C32BEF06-1FAF-44B4-ADA8-B57B167A13EC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514" y="1091"/>
                    <a:ext cx="3538" cy="3225"/>
                  </a:xfrm>
                  <a:custGeom>
                    <a:avLst/>
                    <a:gdLst>
                      <a:gd name="T0" fmla="*/ 538 w 3527"/>
                      <a:gd name="T1" fmla="*/ 2146 h 3225"/>
                      <a:gd name="T2" fmla="*/ 317 w 3527"/>
                      <a:gd name="T3" fmla="*/ 1816 h 3225"/>
                      <a:gd name="T4" fmla="*/ 149 w 3527"/>
                      <a:gd name="T5" fmla="*/ 1481 h 3225"/>
                      <a:gd name="T6" fmla="*/ 41 w 3527"/>
                      <a:gd name="T7" fmla="*/ 1151 h 3225"/>
                      <a:gd name="T8" fmla="*/ 0 w 3527"/>
                      <a:gd name="T9" fmla="*/ 839 h 3225"/>
                      <a:gd name="T10" fmla="*/ 30 w 3527"/>
                      <a:gd name="T11" fmla="*/ 575 h 3225"/>
                      <a:gd name="T12" fmla="*/ 125 w 3527"/>
                      <a:gd name="T13" fmla="*/ 354 h 3225"/>
                      <a:gd name="T14" fmla="*/ 317 w 3527"/>
                      <a:gd name="T15" fmla="*/ 150 h 3225"/>
                      <a:gd name="T16" fmla="*/ 669 w 3527"/>
                      <a:gd name="T17" fmla="*/ 12 h 3225"/>
                      <a:gd name="T18" fmla="*/ 1112 w 3527"/>
                      <a:gd name="T19" fmla="*/ 24 h 3225"/>
                      <a:gd name="T20" fmla="*/ 1608 w 3527"/>
                      <a:gd name="T21" fmla="*/ 174 h 3225"/>
                      <a:gd name="T22" fmla="*/ 2116 w 3527"/>
                      <a:gd name="T23" fmla="*/ 456 h 3225"/>
                      <a:gd name="T24" fmla="*/ 2613 w 3527"/>
                      <a:gd name="T25" fmla="*/ 857 h 3225"/>
                      <a:gd name="T26" fmla="*/ 3073 w 3527"/>
                      <a:gd name="T27" fmla="*/ 1391 h 3225"/>
                      <a:gd name="T28" fmla="*/ 3276 w 3527"/>
                      <a:gd name="T29" fmla="*/ 1726 h 3225"/>
                      <a:gd name="T30" fmla="*/ 3426 w 3527"/>
                      <a:gd name="T31" fmla="*/ 2062 h 3225"/>
                      <a:gd name="T32" fmla="*/ 3509 w 3527"/>
                      <a:gd name="T33" fmla="*/ 2386 h 3225"/>
                      <a:gd name="T34" fmla="*/ 3521 w 3527"/>
                      <a:gd name="T35" fmla="*/ 2680 h 3225"/>
                      <a:gd name="T36" fmla="*/ 3474 w 3527"/>
                      <a:gd name="T37" fmla="*/ 2931 h 3225"/>
                      <a:gd name="T38" fmla="*/ 3360 w 3527"/>
                      <a:gd name="T39" fmla="*/ 3141 h 3225"/>
                      <a:gd name="T40" fmla="*/ 3282 w 3527"/>
                      <a:gd name="T41" fmla="*/ 3225 h 3225"/>
                      <a:gd name="T42" fmla="*/ 3312 w 3527"/>
                      <a:gd name="T43" fmla="*/ 3201 h 3225"/>
                      <a:gd name="T44" fmla="*/ 3444 w 3527"/>
                      <a:gd name="T45" fmla="*/ 3009 h 3225"/>
                      <a:gd name="T46" fmla="*/ 3515 w 3527"/>
                      <a:gd name="T47" fmla="*/ 2769 h 3225"/>
                      <a:gd name="T48" fmla="*/ 3521 w 3527"/>
                      <a:gd name="T49" fmla="*/ 2488 h 3225"/>
                      <a:gd name="T50" fmla="*/ 3462 w 3527"/>
                      <a:gd name="T51" fmla="*/ 2170 h 3225"/>
                      <a:gd name="T52" fmla="*/ 3336 w 3527"/>
                      <a:gd name="T53" fmla="*/ 1834 h 3225"/>
                      <a:gd name="T54" fmla="*/ 3145 w 3527"/>
                      <a:gd name="T55" fmla="*/ 1499 h 3225"/>
                      <a:gd name="T56" fmla="*/ 2816 w 3527"/>
                      <a:gd name="T57" fmla="*/ 1061 h 3225"/>
                      <a:gd name="T58" fmla="*/ 2284 w 3527"/>
                      <a:gd name="T59" fmla="*/ 575 h 3225"/>
                      <a:gd name="T60" fmla="*/ 1775 w 3527"/>
                      <a:gd name="T61" fmla="*/ 252 h 3225"/>
                      <a:gd name="T62" fmla="*/ 1273 w 3527"/>
                      <a:gd name="T63" fmla="*/ 60 h 3225"/>
                      <a:gd name="T64" fmla="*/ 807 w 3527"/>
                      <a:gd name="T65" fmla="*/ 0 h 3225"/>
                      <a:gd name="T66" fmla="*/ 418 w 3527"/>
                      <a:gd name="T67" fmla="*/ 84 h 3225"/>
                      <a:gd name="T68" fmla="*/ 167 w 3527"/>
                      <a:gd name="T69" fmla="*/ 288 h 3225"/>
                      <a:gd name="T70" fmla="*/ 53 w 3527"/>
                      <a:gd name="T71" fmla="*/ 498 h 3225"/>
                      <a:gd name="T72" fmla="*/ 0 w 3527"/>
                      <a:gd name="T73" fmla="*/ 749 h 3225"/>
                      <a:gd name="T74" fmla="*/ 18 w 3527"/>
                      <a:gd name="T75" fmla="*/ 1043 h 3225"/>
                      <a:gd name="T76" fmla="*/ 101 w 3527"/>
                      <a:gd name="T77" fmla="*/ 1373 h 3225"/>
                      <a:gd name="T78" fmla="*/ 251 w 3527"/>
                      <a:gd name="T79" fmla="*/ 1708 h 3225"/>
                      <a:gd name="T80" fmla="*/ 454 w 3527"/>
                      <a:gd name="T81" fmla="*/ 2038 h 3225"/>
                      <a:gd name="T82" fmla="*/ 914 w 3527"/>
                      <a:gd name="T83" fmla="*/ 2572 h 3225"/>
                      <a:gd name="T84" fmla="*/ 1255 w 3527"/>
                      <a:gd name="T85" fmla="*/ 2865 h 3225"/>
                      <a:gd name="T86" fmla="*/ 1608 w 3527"/>
                      <a:gd name="T87" fmla="*/ 3099 h 3225"/>
                      <a:gd name="T88" fmla="*/ 1853 w 3527"/>
                      <a:gd name="T89" fmla="*/ 3225 h 3225"/>
                      <a:gd name="T90" fmla="*/ 1494 w 3527"/>
                      <a:gd name="T91" fmla="*/ 3027 h 3225"/>
                      <a:gd name="T92" fmla="*/ 1142 w 3527"/>
                      <a:gd name="T93" fmla="*/ 2769 h 3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</a:cxnLst>
                    <a:rect l="0" t="0" r="r" b="b"/>
                    <a:pathLst>
                      <a:path w="3527" h="3225">
                        <a:moveTo>
                          <a:pt x="914" y="2572"/>
                        </a:moveTo>
                        <a:lnTo>
                          <a:pt x="717" y="2362"/>
                        </a:lnTo>
                        <a:lnTo>
                          <a:pt x="538" y="2146"/>
                        </a:lnTo>
                        <a:lnTo>
                          <a:pt x="460" y="2038"/>
                        </a:lnTo>
                        <a:lnTo>
                          <a:pt x="382" y="1930"/>
                        </a:lnTo>
                        <a:lnTo>
                          <a:pt x="317" y="1816"/>
                        </a:lnTo>
                        <a:lnTo>
                          <a:pt x="251" y="1702"/>
                        </a:lnTo>
                        <a:lnTo>
                          <a:pt x="197" y="1589"/>
                        </a:lnTo>
                        <a:lnTo>
                          <a:pt x="149" y="1481"/>
                        </a:lnTo>
                        <a:lnTo>
                          <a:pt x="107" y="1367"/>
                        </a:lnTo>
                        <a:lnTo>
                          <a:pt x="71" y="1259"/>
                        </a:lnTo>
                        <a:lnTo>
                          <a:pt x="41" y="1151"/>
                        </a:lnTo>
                        <a:lnTo>
                          <a:pt x="18" y="1043"/>
                        </a:lnTo>
                        <a:lnTo>
                          <a:pt x="6" y="941"/>
                        </a:lnTo>
                        <a:lnTo>
                          <a:pt x="0" y="839"/>
                        </a:lnTo>
                        <a:lnTo>
                          <a:pt x="6" y="749"/>
                        </a:lnTo>
                        <a:lnTo>
                          <a:pt x="12" y="659"/>
                        </a:lnTo>
                        <a:lnTo>
                          <a:pt x="30" y="575"/>
                        </a:lnTo>
                        <a:lnTo>
                          <a:pt x="59" y="498"/>
                        </a:lnTo>
                        <a:lnTo>
                          <a:pt x="89" y="420"/>
                        </a:lnTo>
                        <a:lnTo>
                          <a:pt x="125" y="354"/>
                        </a:lnTo>
                        <a:lnTo>
                          <a:pt x="173" y="288"/>
                        </a:lnTo>
                        <a:lnTo>
                          <a:pt x="221" y="228"/>
                        </a:lnTo>
                        <a:lnTo>
                          <a:pt x="317" y="150"/>
                        </a:lnTo>
                        <a:lnTo>
                          <a:pt x="424" y="90"/>
                        </a:lnTo>
                        <a:lnTo>
                          <a:pt x="544" y="42"/>
                        </a:lnTo>
                        <a:lnTo>
                          <a:pt x="669" y="12"/>
                        </a:lnTo>
                        <a:lnTo>
                          <a:pt x="813" y="0"/>
                        </a:lnTo>
                        <a:lnTo>
                          <a:pt x="956" y="6"/>
                        </a:lnTo>
                        <a:lnTo>
                          <a:pt x="1112" y="24"/>
                        </a:lnTo>
                        <a:lnTo>
                          <a:pt x="1273" y="60"/>
                        </a:lnTo>
                        <a:lnTo>
                          <a:pt x="1441" y="114"/>
                        </a:lnTo>
                        <a:lnTo>
                          <a:pt x="1608" y="174"/>
                        </a:lnTo>
                        <a:lnTo>
                          <a:pt x="1775" y="258"/>
                        </a:lnTo>
                        <a:lnTo>
                          <a:pt x="1949" y="348"/>
                        </a:lnTo>
                        <a:lnTo>
                          <a:pt x="2116" y="456"/>
                        </a:lnTo>
                        <a:lnTo>
                          <a:pt x="2284" y="575"/>
                        </a:lnTo>
                        <a:lnTo>
                          <a:pt x="2451" y="713"/>
                        </a:lnTo>
                        <a:lnTo>
                          <a:pt x="2613" y="857"/>
                        </a:lnTo>
                        <a:lnTo>
                          <a:pt x="2810" y="1067"/>
                        </a:lnTo>
                        <a:lnTo>
                          <a:pt x="2989" y="1283"/>
                        </a:lnTo>
                        <a:lnTo>
                          <a:pt x="3073" y="1391"/>
                        </a:lnTo>
                        <a:lnTo>
                          <a:pt x="3145" y="1505"/>
                        </a:lnTo>
                        <a:lnTo>
                          <a:pt x="3216" y="1612"/>
                        </a:lnTo>
                        <a:lnTo>
                          <a:pt x="3276" y="1726"/>
                        </a:lnTo>
                        <a:lnTo>
                          <a:pt x="3330" y="1840"/>
                        </a:lnTo>
                        <a:lnTo>
                          <a:pt x="3384" y="1948"/>
                        </a:lnTo>
                        <a:lnTo>
                          <a:pt x="3426" y="2062"/>
                        </a:lnTo>
                        <a:lnTo>
                          <a:pt x="3462" y="2170"/>
                        </a:lnTo>
                        <a:lnTo>
                          <a:pt x="3491" y="2278"/>
                        </a:lnTo>
                        <a:lnTo>
                          <a:pt x="3509" y="2386"/>
                        </a:lnTo>
                        <a:lnTo>
                          <a:pt x="3521" y="2488"/>
                        </a:lnTo>
                        <a:lnTo>
                          <a:pt x="3527" y="2590"/>
                        </a:lnTo>
                        <a:lnTo>
                          <a:pt x="3521" y="2680"/>
                        </a:lnTo>
                        <a:lnTo>
                          <a:pt x="3515" y="2769"/>
                        </a:lnTo>
                        <a:lnTo>
                          <a:pt x="3497" y="2853"/>
                        </a:lnTo>
                        <a:lnTo>
                          <a:pt x="3474" y="2931"/>
                        </a:lnTo>
                        <a:lnTo>
                          <a:pt x="3438" y="3009"/>
                        </a:lnTo>
                        <a:lnTo>
                          <a:pt x="3402" y="3075"/>
                        </a:lnTo>
                        <a:lnTo>
                          <a:pt x="3360" y="3141"/>
                        </a:lnTo>
                        <a:lnTo>
                          <a:pt x="3306" y="3201"/>
                        </a:lnTo>
                        <a:lnTo>
                          <a:pt x="3294" y="3213"/>
                        </a:lnTo>
                        <a:lnTo>
                          <a:pt x="3282" y="3225"/>
                        </a:lnTo>
                        <a:lnTo>
                          <a:pt x="3288" y="3225"/>
                        </a:lnTo>
                        <a:lnTo>
                          <a:pt x="3300" y="3213"/>
                        </a:lnTo>
                        <a:lnTo>
                          <a:pt x="3312" y="3201"/>
                        </a:lnTo>
                        <a:lnTo>
                          <a:pt x="3366" y="3141"/>
                        </a:lnTo>
                        <a:lnTo>
                          <a:pt x="3408" y="3075"/>
                        </a:lnTo>
                        <a:lnTo>
                          <a:pt x="3444" y="3009"/>
                        </a:lnTo>
                        <a:lnTo>
                          <a:pt x="3474" y="2931"/>
                        </a:lnTo>
                        <a:lnTo>
                          <a:pt x="3497" y="2853"/>
                        </a:lnTo>
                        <a:lnTo>
                          <a:pt x="3515" y="2769"/>
                        </a:lnTo>
                        <a:lnTo>
                          <a:pt x="3527" y="2680"/>
                        </a:lnTo>
                        <a:lnTo>
                          <a:pt x="3527" y="2590"/>
                        </a:lnTo>
                        <a:lnTo>
                          <a:pt x="3521" y="2488"/>
                        </a:lnTo>
                        <a:lnTo>
                          <a:pt x="3509" y="2386"/>
                        </a:lnTo>
                        <a:lnTo>
                          <a:pt x="3491" y="2278"/>
                        </a:lnTo>
                        <a:lnTo>
                          <a:pt x="3462" y="2170"/>
                        </a:lnTo>
                        <a:lnTo>
                          <a:pt x="3426" y="2056"/>
                        </a:lnTo>
                        <a:lnTo>
                          <a:pt x="3384" y="1948"/>
                        </a:lnTo>
                        <a:lnTo>
                          <a:pt x="3336" y="1834"/>
                        </a:lnTo>
                        <a:lnTo>
                          <a:pt x="3276" y="1726"/>
                        </a:lnTo>
                        <a:lnTo>
                          <a:pt x="3216" y="1612"/>
                        </a:lnTo>
                        <a:lnTo>
                          <a:pt x="3145" y="1499"/>
                        </a:lnTo>
                        <a:lnTo>
                          <a:pt x="3073" y="1391"/>
                        </a:lnTo>
                        <a:lnTo>
                          <a:pt x="2989" y="1277"/>
                        </a:lnTo>
                        <a:lnTo>
                          <a:pt x="2816" y="1061"/>
                        </a:lnTo>
                        <a:lnTo>
                          <a:pt x="2613" y="857"/>
                        </a:lnTo>
                        <a:lnTo>
                          <a:pt x="2451" y="707"/>
                        </a:lnTo>
                        <a:lnTo>
                          <a:pt x="2284" y="575"/>
                        </a:lnTo>
                        <a:lnTo>
                          <a:pt x="2116" y="456"/>
                        </a:lnTo>
                        <a:lnTo>
                          <a:pt x="1949" y="348"/>
                        </a:lnTo>
                        <a:lnTo>
                          <a:pt x="1775" y="252"/>
                        </a:lnTo>
                        <a:lnTo>
                          <a:pt x="1608" y="174"/>
                        </a:lnTo>
                        <a:lnTo>
                          <a:pt x="1435" y="108"/>
                        </a:lnTo>
                        <a:lnTo>
                          <a:pt x="1273" y="60"/>
                        </a:lnTo>
                        <a:lnTo>
                          <a:pt x="1112" y="24"/>
                        </a:lnTo>
                        <a:lnTo>
                          <a:pt x="956" y="0"/>
                        </a:lnTo>
                        <a:lnTo>
                          <a:pt x="807" y="0"/>
                        </a:lnTo>
                        <a:lnTo>
                          <a:pt x="669" y="12"/>
                        </a:lnTo>
                        <a:lnTo>
                          <a:pt x="538" y="42"/>
                        </a:lnTo>
                        <a:lnTo>
                          <a:pt x="418" y="84"/>
                        </a:lnTo>
                        <a:lnTo>
                          <a:pt x="311" y="150"/>
                        </a:lnTo>
                        <a:lnTo>
                          <a:pt x="215" y="228"/>
                        </a:lnTo>
                        <a:lnTo>
                          <a:pt x="167" y="288"/>
                        </a:lnTo>
                        <a:lnTo>
                          <a:pt x="119" y="354"/>
                        </a:lnTo>
                        <a:lnTo>
                          <a:pt x="83" y="420"/>
                        </a:lnTo>
                        <a:lnTo>
                          <a:pt x="53" y="498"/>
                        </a:lnTo>
                        <a:lnTo>
                          <a:pt x="30" y="575"/>
                        </a:lnTo>
                        <a:lnTo>
                          <a:pt x="12" y="659"/>
                        </a:lnTo>
                        <a:lnTo>
                          <a:pt x="0" y="749"/>
                        </a:lnTo>
                        <a:lnTo>
                          <a:pt x="0" y="839"/>
                        </a:lnTo>
                        <a:lnTo>
                          <a:pt x="6" y="941"/>
                        </a:lnTo>
                        <a:lnTo>
                          <a:pt x="18" y="1043"/>
                        </a:lnTo>
                        <a:lnTo>
                          <a:pt x="35" y="1151"/>
                        </a:lnTo>
                        <a:lnTo>
                          <a:pt x="65" y="1259"/>
                        </a:lnTo>
                        <a:lnTo>
                          <a:pt x="101" y="1373"/>
                        </a:lnTo>
                        <a:lnTo>
                          <a:pt x="143" y="1481"/>
                        </a:lnTo>
                        <a:lnTo>
                          <a:pt x="191" y="1595"/>
                        </a:lnTo>
                        <a:lnTo>
                          <a:pt x="251" y="1708"/>
                        </a:lnTo>
                        <a:lnTo>
                          <a:pt x="311" y="1816"/>
                        </a:lnTo>
                        <a:lnTo>
                          <a:pt x="382" y="1930"/>
                        </a:lnTo>
                        <a:lnTo>
                          <a:pt x="454" y="2038"/>
                        </a:lnTo>
                        <a:lnTo>
                          <a:pt x="538" y="2152"/>
                        </a:lnTo>
                        <a:lnTo>
                          <a:pt x="717" y="2368"/>
                        </a:lnTo>
                        <a:lnTo>
                          <a:pt x="914" y="2572"/>
                        </a:lnTo>
                        <a:lnTo>
                          <a:pt x="1028" y="2674"/>
                        </a:lnTo>
                        <a:lnTo>
                          <a:pt x="1142" y="2775"/>
                        </a:lnTo>
                        <a:lnTo>
                          <a:pt x="1255" y="2865"/>
                        </a:lnTo>
                        <a:lnTo>
                          <a:pt x="1369" y="2949"/>
                        </a:lnTo>
                        <a:lnTo>
                          <a:pt x="1488" y="3027"/>
                        </a:lnTo>
                        <a:lnTo>
                          <a:pt x="1608" y="3099"/>
                        </a:lnTo>
                        <a:lnTo>
                          <a:pt x="1722" y="3165"/>
                        </a:lnTo>
                        <a:lnTo>
                          <a:pt x="1841" y="3225"/>
                        </a:lnTo>
                        <a:lnTo>
                          <a:pt x="1853" y="3225"/>
                        </a:lnTo>
                        <a:lnTo>
                          <a:pt x="1734" y="3165"/>
                        </a:lnTo>
                        <a:lnTo>
                          <a:pt x="1614" y="3099"/>
                        </a:lnTo>
                        <a:lnTo>
                          <a:pt x="1494" y="3027"/>
                        </a:lnTo>
                        <a:lnTo>
                          <a:pt x="1375" y="2949"/>
                        </a:lnTo>
                        <a:lnTo>
                          <a:pt x="1261" y="2865"/>
                        </a:lnTo>
                        <a:lnTo>
                          <a:pt x="1142" y="2769"/>
                        </a:lnTo>
                        <a:lnTo>
                          <a:pt x="914" y="2572"/>
                        </a:lnTo>
                        <a:lnTo>
                          <a:pt x="914" y="2572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grpSp>
                <p:nvGrpSpPr>
                  <p:cNvPr id="63498" name="Group 10">
                    <a:extLst>
                      <a:ext uri="{FF2B5EF4-FFF2-40B4-BE49-F238E27FC236}">
                        <a16:creationId xmlns:a16="http://schemas.microsoft.com/office/drawing/2014/main" id="{9143753D-80BF-4754-BC48-6736C4BF364C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522"/>
                    <a:ext cx="4751" cy="3794"/>
                    <a:chOff x="0" y="522"/>
                    <a:chExt cx="4751" cy="3794"/>
                  </a:xfrm>
                </p:grpSpPr>
                <p:sp>
                  <p:nvSpPr>
                    <p:cNvPr id="63499" name="Freeform 11">
                      <a:extLst>
                        <a:ext uri="{FF2B5EF4-FFF2-40B4-BE49-F238E27FC236}">
                          <a16:creationId xmlns:a16="http://schemas.microsoft.com/office/drawing/2014/main" id="{0CB95BD9-04D7-4F45-BEB3-4C10D455556D}"/>
                        </a:ext>
                      </a:extLst>
                    </p:cNvPr>
                    <p:cNvSpPr>
                      <a:spLocks/>
                    </p:cNvSpPr>
                    <p:nvPr userDrawn="1"/>
                  </p:nvSpPr>
                  <p:spPr bwMode="hidden">
                    <a:xfrm>
                      <a:off x="400" y="522"/>
                      <a:ext cx="4264" cy="3794"/>
                    </a:xfrm>
                    <a:custGeom>
                      <a:avLst/>
                      <a:gdLst>
                        <a:gd name="T0" fmla="*/ 4245 w 4251"/>
                        <a:gd name="T1" fmla="*/ 3237 h 3794"/>
                        <a:gd name="T2" fmla="*/ 4203 w 4251"/>
                        <a:gd name="T3" fmla="*/ 2961 h 3794"/>
                        <a:gd name="T4" fmla="*/ 4120 w 4251"/>
                        <a:gd name="T5" fmla="*/ 2679 h 3794"/>
                        <a:gd name="T6" fmla="*/ 4000 w 4251"/>
                        <a:gd name="T7" fmla="*/ 2391 h 3794"/>
                        <a:gd name="T8" fmla="*/ 3845 w 4251"/>
                        <a:gd name="T9" fmla="*/ 2098 h 3794"/>
                        <a:gd name="T10" fmla="*/ 3659 w 4251"/>
                        <a:gd name="T11" fmla="*/ 1810 h 3794"/>
                        <a:gd name="T12" fmla="*/ 3438 w 4251"/>
                        <a:gd name="T13" fmla="*/ 1528 h 3794"/>
                        <a:gd name="T14" fmla="*/ 3193 w 4251"/>
                        <a:gd name="T15" fmla="*/ 1252 h 3794"/>
                        <a:gd name="T16" fmla="*/ 2858 w 4251"/>
                        <a:gd name="T17" fmla="*/ 935 h 3794"/>
                        <a:gd name="T18" fmla="*/ 2434 w 4251"/>
                        <a:gd name="T19" fmla="*/ 605 h 3794"/>
                        <a:gd name="T20" fmla="*/ 1991 w 4251"/>
                        <a:gd name="T21" fmla="*/ 341 h 3794"/>
                        <a:gd name="T22" fmla="*/ 1549 w 4251"/>
                        <a:gd name="T23" fmla="*/ 143 h 3794"/>
                        <a:gd name="T24" fmla="*/ 1124 w 4251"/>
                        <a:gd name="T25" fmla="*/ 35 h 3794"/>
                        <a:gd name="T26" fmla="*/ 741 w 4251"/>
                        <a:gd name="T27" fmla="*/ 0 h 3794"/>
                        <a:gd name="T28" fmla="*/ 401 w 4251"/>
                        <a:gd name="T29" fmla="*/ 47 h 3794"/>
                        <a:gd name="T30" fmla="*/ 120 w 4251"/>
                        <a:gd name="T31" fmla="*/ 173 h 3794"/>
                        <a:gd name="T32" fmla="*/ 0 w 4251"/>
                        <a:gd name="T33" fmla="*/ 269 h 3794"/>
                        <a:gd name="T34" fmla="*/ 263 w 4251"/>
                        <a:gd name="T35" fmla="*/ 101 h 3794"/>
                        <a:gd name="T36" fmla="*/ 586 w 4251"/>
                        <a:gd name="T37" fmla="*/ 18 h 3794"/>
                        <a:gd name="T38" fmla="*/ 957 w 4251"/>
                        <a:gd name="T39" fmla="*/ 18 h 3794"/>
                        <a:gd name="T40" fmla="*/ 1357 w 4251"/>
                        <a:gd name="T41" fmla="*/ 95 h 3794"/>
                        <a:gd name="T42" fmla="*/ 1782 w 4251"/>
                        <a:gd name="T43" fmla="*/ 245 h 3794"/>
                        <a:gd name="T44" fmla="*/ 2212 w 4251"/>
                        <a:gd name="T45" fmla="*/ 467 h 3794"/>
                        <a:gd name="T46" fmla="*/ 2643 w 4251"/>
                        <a:gd name="T47" fmla="*/ 761 h 3794"/>
                        <a:gd name="T48" fmla="*/ 3061 w 4251"/>
                        <a:gd name="T49" fmla="*/ 1120 h 3794"/>
                        <a:gd name="T50" fmla="*/ 3318 w 4251"/>
                        <a:gd name="T51" fmla="*/ 1390 h 3794"/>
                        <a:gd name="T52" fmla="*/ 3552 w 4251"/>
                        <a:gd name="T53" fmla="*/ 1666 h 3794"/>
                        <a:gd name="T54" fmla="*/ 3755 w 4251"/>
                        <a:gd name="T55" fmla="*/ 1954 h 3794"/>
                        <a:gd name="T56" fmla="*/ 3922 w 4251"/>
                        <a:gd name="T57" fmla="*/ 2247 h 3794"/>
                        <a:gd name="T58" fmla="*/ 4060 w 4251"/>
                        <a:gd name="T59" fmla="*/ 2535 h 3794"/>
                        <a:gd name="T60" fmla="*/ 4162 w 4251"/>
                        <a:gd name="T61" fmla="*/ 2823 h 3794"/>
                        <a:gd name="T62" fmla="*/ 4221 w 4251"/>
                        <a:gd name="T63" fmla="*/ 3105 h 3794"/>
                        <a:gd name="T64" fmla="*/ 4245 w 4251"/>
                        <a:gd name="T65" fmla="*/ 3368 h 3794"/>
                        <a:gd name="T66" fmla="*/ 4233 w 4251"/>
                        <a:gd name="T67" fmla="*/ 3590 h 3794"/>
                        <a:gd name="T68" fmla="*/ 4185 w 4251"/>
                        <a:gd name="T69" fmla="*/ 3794 h 3794"/>
                        <a:gd name="T70" fmla="*/ 4215 w 4251"/>
                        <a:gd name="T71" fmla="*/ 3692 h 3794"/>
                        <a:gd name="T72" fmla="*/ 4245 w 4251"/>
                        <a:gd name="T73" fmla="*/ 3482 h 3794"/>
                        <a:gd name="T74" fmla="*/ 4251 w 4251"/>
                        <a:gd name="T75" fmla="*/ 3368 h 379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</a:cxnLst>
                      <a:rect l="0" t="0" r="r" b="b"/>
                      <a:pathLst>
                        <a:path w="4251" h="3794">
                          <a:moveTo>
                            <a:pt x="4251" y="3368"/>
                          </a:moveTo>
                          <a:lnTo>
                            <a:pt x="4245" y="3237"/>
                          </a:lnTo>
                          <a:lnTo>
                            <a:pt x="4227" y="3099"/>
                          </a:lnTo>
                          <a:lnTo>
                            <a:pt x="4203" y="2961"/>
                          </a:lnTo>
                          <a:lnTo>
                            <a:pt x="4167" y="2823"/>
                          </a:lnTo>
                          <a:lnTo>
                            <a:pt x="4120" y="2679"/>
                          </a:lnTo>
                          <a:lnTo>
                            <a:pt x="4066" y="2535"/>
                          </a:lnTo>
                          <a:lnTo>
                            <a:pt x="4000" y="2391"/>
                          </a:lnTo>
                          <a:lnTo>
                            <a:pt x="3928" y="2247"/>
                          </a:lnTo>
                          <a:lnTo>
                            <a:pt x="3845" y="2098"/>
                          </a:lnTo>
                          <a:lnTo>
                            <a:pt x="3755" y="1954"/>
                          </a:lnTo>
                          <a:lnTo>
                            <a:pt x="3659" y="1810"/>
                          </a:lnTo>
                          <a:lnTo>
                            <a:pt x="3552" y="1666"/>
                          </a:lnTo>
                          <a:lnTo>
                            <a:pt x="3438" y="1528"/>
                          </a:lnTo>
                          <a:lnTo>
                            <a:pt x="3318" y="1390"/>
                          </a:lnTo>
                          <a:lnTo>
                            <a:pt x="3193" y="1252"/>
                          </a:lnTo>
                          <a:lnTo>
                            <a:pt x="3061" y="1120"/>
                          </a:lnTo>
                          <a:lnTo>
                            <a:pt x="2858" y="935"/>
                          </a:lnTo>
                          <a:lnTo>
                            <a:pt x="2649" y="761"/>
                          </a:lnTo>
                          <a:lnTo>
                            <a:pt x="2434" y="605"/>
                          </a:lnTo>
                          <a:lnTo>
                            <a:pt x="2212" y="467"/>
                          </a:lnTo>
                          <a:lnTo>
                            <a:pt x="1991" y="341"/>
                          </a:lnTo>
                          <a:lnTo>
                            <a:pt x="1770" y="233"/>
                          </a:lnTo>
                          <a:lnTo>
                            <a:pt x="1549" y="143"/>
                          </a:lnTo>
                          <a:lnTo>
                            <a:pt x="1327" y="77"/>
                          </a:lnTo>
                          <a:lnTo>
                            <a:pt x="1124" y="35"/>
                          </a:lnTo>
                          <a:lnTo>
                            <a:pt x="927" y="6"/>
                          </a:lnTo>
                          <a:lnTo>
                            <a:pt x="741" y="0"/>
                          </a:lnTo>
                          <a:lnTo>
                            <a:pt x="568" y="18"/>
                          </a:lnTo>
                          <a:lnTo>
                            <a:pt x="401" y="47"/>
                          </a:lnTo>
                          <a:lnTo>
                            <a:pt x="257" y="101"/>
                          </a:lnTo>
                          <a:lnTo>
                            <a:pt x="120" y="173"/>
                          </a:lnTo>
                          <a:lnTo>
                            <a:pt x="0" y="263"/>
                          </a:lnTo>
                          <a:lnTo>
                            <a:pt x="0" y="269"/>
                          </a:lnTo>
                          <a:lnTo>
                            <a:pt x="126" y="173"/>
                          </a:lnTo>
                          <a:lnTo>
                            <a:pt x="263" y="101"/>
                          </a:lnTo>
                          <a:lnTo>
                            <a:pt x="419" y="47"/>
                          </a:lnTo>
                          <a:lnTo>
                            <a:pt x="586" y="18"/>
                          </a:lnTo>
                          <a:lnTo>
                            <a:pt x="765" y="6"/>
                          </a:lnTo>
                          <a:lnTo>
                            <a:pt x="957" y="18"/>
                          </a:lnTo>
                          <a:lnTo>
                            <a:pt x="1154" y="47"/>
                          </a:lnTo>
                          <a:lnTo>
                            <a:pt x="1357" y="95"/>
                          </a:lnTo>
                          <a:lnTo>
                            <a:pt x="1567" y="161"/>
                          </a:lnTo>
                          <a:lnTo>
                            <a:pt x="1782" y="245"/>
                          </a:lnTo>
                          <a:lnTo>
                            <a:pt x="1997" y="347"/>
                          </a:lnTo>
                          <a:lnTo>
                            <a:pt x="2212" y="467"/>
                          </a:lnTo>
                          <a:lnTo>
                            <a:pt x="2428" y="605"/>
                          </a:lnTo>
                          <a:lnTo>
                            <a:pt x="2643" y="761"/>
                          </a:lnTo>
                          <a:lnTo>
                            <a:pt x="2858" y="935"/>
                          </a:lnTo>
                          <a:lnTo>
                            <a:pt x="3061" y="1120"/>
                          </a:lnTo>
                          <a:lnTo>
                            <a:pt x="3193" y="1252"/>
                          </a:lnTo>
                          <a:lnTo>
                            <a:pt x="3318" y="1390"/>
                          </a:lnTo>
                          <a:lnTo>
                            <a:pt x="3438" y="1528"/>
                          </a:lnTo>
                          <a:lnTo>
                            <a:pt x="3552" y="1666"/>
                          </a:lnTo>
                          <a:lnTo>
                            <a:pt x="3653" y="1810"/>
                          </a:lnTo>
                          <a:lnTo>
                            <a:pt x="3755" y="1954"/>
                          </a:lnTo>
                          <a:lnTo>
                            <a:pt x="3839" y="2104"/>
                          </a:lnTo>
                          <a:lnTo>
                            <a:pt x="3922" y="2247"/>
                          </a:lnTo>
                          <a:lnTo>
                            <a:pt x="3994" y="2391"/>
                          </a:lnTo>
                          <a:lnTo>
                            <a:pt x="4060" y="2535"/>
                          </a:lnTo>
                          <a:lnTo>
                            <a:pt x="4114" y="2679"/>
                          </a:lnTo>
                          <a:lnTo>
                            <a:pt x="4162" y="2823"/>
                          </a:lnTo>
                          <a:lnTo>
                            <a:pt x="4197" y="2967"/>
                          </a:lnTo>
                          <a:lnTo>
                            <a:pt x="4221" y="3105"/>
                          </a:lnTo>
                          <a:lnTo>
                            <a:pt x="4239" y="3237"/>
                          </a:lnTo>
                          <a:lnTo>
                            <a:pt x="4245" y="3368"/>
                          </a:lnTo>
                          <a:lnTo>
                            <a:pt x="4245" y="3482"/>
                          </a:lnTo>
                          <a:lnTo>
                            <a:pt x="4233" y="3590"/>
                          </a:lnTo>
                          <a:lnTo>
                            <a:pt x="4215" y="3692"/>
                          </a:lnTo>
                          <a:lnTo>
                            <a:pt x="4185" y="3794"/>
                          </a:lnTo>
                          <a:lnTo>
                            <a:pt x="4185" y="3794"/>
                          </a:lnTo>
                          <a:lnTo>
                            <a:pt x="4215" y="3692"/>
                          </a:lnTo>
                          <a:lnTo>
                            <a:pt x="4239" y="3590"/>
                          </a:lnTo>
                          <a:lnTo>
                            <a:pt x="4245" y="3482"/>
                          </a:lnTo>
                          <a:lnTo>
                            <a:pt x="4251" y="3368"/>
                          </a:lnTo>
                          <a:lnTo>
                            <a:pt x="4251" y="3368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it-IT"/>
                    </a:p>
                  </p:txBody>
                </p:sp>
                <p:grpSp>
                  <p:nvGrpSpPr>
                    <p:cNvPr id="63500" name="Group 12">
                      <a:extLst>
                        <a:ext uri="{FF2B5EF4-FFF2-40B4-BE49-F238E27FC236}">
                          <a16:creationId xmlns:a16="http://schemas.microsoft.com/office/drawing/2014/main" id="{C8C3F3C6-9EF5-4BD3-8D62-3FB2A31EAECC}"/>
                        </a:ext>
                      </a:extLst>
                    </p:cNvPr>
                    <p:cNvGrpSpPr>
                      <a:grpSpLocks/>
                    </p:cNvGrpSpPr>
                    <p:nvPr userDrawn="1"/>
                  </p:nvGrpSpPr>
                  <p:grpSpPr bwMode="auto">
                    <a:xfrm>
                      <a:off x="0" y="659"/>
                      <a:ext cx="4751" cy="3657"/>
                      <a:chOff x="0" y="659"/>
                      <a:chExt cx="4751" cy="3657"/>
                    </a:xfrm>
                  </p:grpSpPr>
                  <p:sp>
                    <p:nvSpPr>
                      <p:cNvPr id="63501" name="Freeform 13">
                        <a:extLst>
                          <a:ext uri="{FF2B5EF4-FFF2-40B4-BE49-F238E27FC236}">
                            <a16:creationId xmlns:a16="http://schemas.microsoft.com/office/drawing/2014/main" id="{5F1021EC-A5F6-402A-A426-7F2B10610126}"/>
                          </a:ext>
                        </a:extLst>
                      </p:cNvPr>
                      <p:cNvSpPr>
                        <a:spLocks/>
                      </p:cNvSpPr>
                      <p:nvPr userDrawn="1"/>
                    </p:nvSpPr>
                    <p:spPr bwMode="hidden">
                      <a:xfrm>
                        <a:off x="400" y="659"/>
                        <a:ext cx="4121" cy="3657"/>
                      </a:xfrm>
                      <a:custGeom>
                        <a:avLst/>
                        <a:gdLst>
                          <a:gd name="T0" fmla="*/ 161 w 4108"/>
                          <a:gd name="T1" fmla="*/ 186 h 3657"/>
                          <a:gd name="T2" fmla="*/ 442 w 4108"/>
                          <a:gd name="T3" fmla="*/ 54 h 3657"/>
                          <a:gd name="T4" fmla="*/ 771 w 4108"/>
                          <a:gd name="T5" fmla="*/ 6 h 3657"/>
                          <a:gd name="T6" fmla="*/ 1136 w 4108"/>
                          <a:gd name="T7" fmla="*/ 36 h 3657"/>
                          <a:gd name="T8" fmla="*/ 1537 w 4108"/>
                          <a:gd name="T9" fmla="*/ 144 h 3657"/>
                          <a:gd name="T10" fmla="*/ 1949 w 4108"/>
                          <a:gd name="T11" fmla="*/ 324 h 3657"/>
                          <a:gd name="T12" fmla="*/ 2368 w 4108"/>
                          <a:gd name="T13" fmla="*/ 570 h 3657"/>
                          <a:gd name="T14" fmla="*/ 2780 w 4108"/>
                          <a:gd name="T15" fmla="*/ 888 h 3657"/>
                          <a:gd name="T16" fmla="*/ 3103 w 4108"/>
                          <a:gd name="T17" fmla="*/ 1193 h 3657"/>
                          <a:gd name="T18" fmla="*/ 3336 w 4108"/>
                          <a:gd name="T19" fmla="*/ 1451 h 3657"/>
                          <a:gd name="T20" fmla="*/ 3540 w 4108"/>
                          <a:gd name="T21" fmla="*/ 1721 h 3657"/>
                          <a:gd name="T22" fmla="*/ 3719 w 4108"/>
                          <a:gd name="T23" fmla="*/ 1997 h 3657"/>
                          <a:gd name="T24" fmla="*/ 3863 w 4108"/>
                          <a:gd name="T25" fmla="*/ 2272 h 3657"/>
                          <a:gd name="T26" fmla="*/ 3976 w 4108"/>
                          <a:gd name="T27" fmla="*/ 2548 h 3657"/>
                          <a:gd name="T28" fmla="*/ 4060 w 4108"/>
                          <a:gd name="T29" fmla="*/ 2818 h 3657"/>
                          <a:gd name="T30" fmla="*/ 4102 w 4108"/>
                          <a:gd name="T31" fmla="*/ 3070 h 3657"/>
                          <a:gd name="T32" fmla="*/ 4102 w 4108"/>
                          <a:gd name="T33" fmla="*/ 3321 h 3657"/>
                          <a:gd name="T34" fmla="*/ 4060 w 4108"/>
                          <a:gd name="T35" fmla="*/ 3549 h 3657"/>
                          <a:gd name="T36" fmla="*/ 4030 w 4108"/>
                          <a:gd name="T37" fmla="*/ 3657 h 3657"/>
                          <a:gd name="T38" fmla="*/ 4090 w 4108"/>
                          <a:gd name="T39" fmla="*/ 3447 h 3657"/>
                          <a:gd name="T40" fmla="*/ 4108 w 4108"/>
                          <a:gd name="T41" fmla="*/ 3213 h 3657"/>
                          <a:gd name="T42" fmla="*/ 4102 w 4108"/>
                          <a:gd name="T43" fmla="*/ 3070 h 3657"/>
                          <a:gd name="T44" fmla="*/ 4060 w 4108"/>
                          <a:gd name="T45" fmla="*/ 2812 h 3657"/>
                          <a:gd name="T46" fmla="*/ 3982 w 4108"/>
                          <a:gd name="T47" fmla="*/ 2548 h 3657"/>
                          <a:gd name="T48" fmla="*/ 3869 w 4108"/>
                          <a:gd name="T49" fmla="*/ 2272 h 3657"/>
                          <a:gd name="T50" fmla="*/ 3725 w 4108"/>
                          <a:gd name="T51" fmla="*/ 1997 h 3657"/>
                          <a:gd name="T52" fmla="*/ 3546 w 4108"/>
                          <a:gd name="T53" fmla="*/ 1721 h 3657"/>
                          <a:gd name="T54" fmla="*/ 3342 w 4108"/>
                          <a:gd name="T55" fmla="*/ 1451 h 3657"/>
                          <a:gd name="T56" fmla="*/ 3109 w 4108"/>
                          <a:gd name="T57" fmla="*/ 1187 h 3657"/>
                          <a:gd name="T58" fmla="*/ 2792 w 4108"/>
                          <a:gd name="T59" fmla="*/ 888 h 3657"/>
                          <a:gd name="T60" fmla="*/ 2386 w 4108"/>
                          <a:gd name="T61" fmla="*/ 576 h 3657"/>
                          <a:gd name="T62" fmla="*/ 1967 w 4108"/>
                          <a:gd name="T63" fmla="*/ 330 h 3657"/>
                          <a:gd name="T64" fmla="*/ 1543 w 4108"/>
                          <a:gd name="T65" fmla="*/ 144 h 3657"/>
                          <a:gd name="T66" fmla="*/ 1130 w 4108"/>
                          <a:gd name="T67" fmla="*/ 30 h 3657"/>
                          <a:gd name="T68" fmla="*/ 753 w 4108"/>
                          <a:gd name="T69" fmla="*/ 0 h 3657"/>
                          <a:gd name="T70" fmla="*/ 431 w 4108"/>
                          <a:gd name="T71" fmla="*/ 54 h 3657"/>
                          <a:gd name="T72" fmla="*/ 161 w 4108"/>
                          <a:gd name="T73" fmla="*/ 186 h 3657"/>
                          <a:gd name="T74" fmla="*/ 24 w 4108"/>
                          <a:gd name="T75" fmla="*/ 306 h 3657"/>
                          <a:gd name="T76" fmla="*/ 0 w 4108"/>
                          <a:gd name="T77" fmla="*/ 336 h 3657"/>
                          <a:gd name="T78" fmla="*/ 48 w 4108"/>
                          <a:gd name="T79" fmla="*/ 282 h 365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</a:cxnLst>
                        <a:rect l="0" t="0" r="r" b="b"/>
                        <a:pathLst>
                          <a:path w="4108" h="3657">
                            <a:moveTo>
                              <a:pt x="48" y="282"/>
                            </a:moveTo>
                            <a:lnTo>
                              <a:pt x="161" y="186"/>
                            </a:lnTo>
                            <a:lnTo>
                              <a:pt x="293" y="108"/>
                            </a:lnTo>
                            <a:lnTo>
                              <a:pt x="442" y="54"/>
                            </a:lnTo>
                            <a:lnTo>
                              <a:pt x="598" y="18"/>
                            </a:lnTo>
                            <a:lnTo>
                              <a:pt x="771" y="6"/>
                            </a:lnTo>
                            <a:lnTo>
                              <a:pt x="951" y="12"/>
                            </a:lnTo>
                            <a:lnTo>
                              <a:pt x="1136" y="36"/>
                            </a:lnTo>
                            <a:lnTo>
                              <a:pt x="1333" y="84"/>
                            </a:lnTo>
                            <a:lnTo>
                              <a:pt x="1537" y="144"/>
                            </a:lnTo>
                            <a:lnTo>
                              <a:pt x="1740" y="222"/>
                            </a:lnTo>
                            <a:lnTo>
                              <a:pt x="1949" y="324"/>
                            </a:lnTo>
                            <a:lnTo>
                              <a:pt x="2158" y="438"/>
                            </a:lnTo>
                            <a:lnTo>
                              <a:pt x="2368" y="570"/>
                            </a:lnTo>
                            <a:lnTo>
                              <a:pt x="2577" y="720"/>
                            </a:lnTo>
                            <a:lnTo>
                              <a:pt x="2780" y="888"/>
                            </a:lnTo>
                            <a:lnTo>
                              <a:pt x="2978" y="1067"/>
                            </a:lnTo>
                            <a:lnTo>
                              <a:pt x="3103" y="1193"/>
                            </a:lnTo>
                            <a:lnTo>
                              <a:pt x="3223" y="1319"/>
                            </a:lnTo>
                            <a:lnTo>
                              <a:pt x="3336" y="1451"/>
                            </a:lnTo>
                            <a:lnTo>
                              <a:pt x="3444" y="1589"/>
                            </a:lnTo>
                            <a:lnTo>
                              <a:pt x="3540" y="1721"/>
                            </a:lnTo>
                            <a:lnTo>
                              <a:pt x="3635" y="1859"/>
                            </a:lnTo>
                            <a:lnTo>
                              <a:pt x="3719" y="1997"/>
                            </a:lnTo>
                            <a:lnTo>
                              <a:pt x="3797" y="2134"/>
                            </a:lnTo>
                            <a:lnTo>
                              <a:pt x="3863" y="2272"/>
                            </a:lnTo>
                            <a:lnTo>
                              <a:pt x="3928" y="2410"/>
                            </a:lnTo>
                            <a:lnTo>
                              <a:pt x="3976" y="2548"/>
                            </a:lnTo>
                            <a:lnTo>
                              <a:pt x="4024" y="2680"/>
                            </a:lnTo>
                            <a:lnTo>
                              <a:pt x="4060" y="2818"/>
                            </a:lnTo>
                            <a:lnTo>
                              <a:pt x="4084" y="2944"/>
                            </a:lnTo>
                            <a:lnTo>
                              <a:pt x="4102" y="3070"/>
                            </a:lnTo>
                            <a:lnTo>
                              <a:pt x="4108" y="3195"/>
                            </a:lnTo>
                            <a:lnTo>
                              <a:pt x="4102" y="3321"/>
                            </a:lnTo>
                            <a:lnTo>
                              <a:pt x="4090" y="3441"/>
                            </a:lnTo>
                            <a:lnTo>
                              <a:pt x="4060" y="3549"/>
                            </a:lnTo>
                            <a:lnTo>
                              <a:pt x="4024" y="3657"/>
                            </a:lnTo>
                            <a:lnTo>
                              <a:pt x="4030" y="3657"/>
                            </a:lnTo>
                            <a:lnTo>
                              <a:pt x="4066" y="3555"/>
                            </a:lnTo>
                            <a:lnTo>
                              <a:pt x="4090" y="3447"/>
                            </a:lnTo>
                            <a:lnTo>
                              <a:pt x="4102" y="3333"/>
                            </a:lnTo>
                            <a:lnTo>
                              <a:pt x="4108" y="3213"/>
                            </a:lnTo>
                            <a:lnTo>
                              <a:pt x="4108" y="3195"/>
                            </a:lnTo>
                            <a:lnTo>
                              <a:pt x="4102" y="3070"/>
                            </a:lnTo>
                            <a:lnTo>
                              <a:pt x="4084" y="2944"/>
                            </a:lnTo>
                            <a:lnTo>
                              <a:pt x="4060" y="2812"/>
                            </a:lnTo>
                            <a:lnTo>
                              <a:pt x="4024" y="2680"/>
                            </a:lnTo>
                            <a:lnTo>
                              <a:pt x="3982" y="2548"/>
                            </a:lnTo>
                            <a:lnTo>
                              <a:pt x="3928" y="2410"/>
                            </a:lnTo>
                            <a:lnTo>
                              <a:pt x="3869" y="2272"/>
                            </a:lnTo>
                            <a:lnTo>
                              <a:pt x="3803" y="2134"/>
                            </a:lnTo>
                            <a:lnTo>
                              <a:pt x="3725" y="1997"/>
                            </a:lnTo>
                            <a:lnTo>
                              <a:pt x="3641" y="1859"/>
                            </a:lnTo>
                            <a:lnTo>
                              <a:pt x="3546" y="1721"/>
                            </a:lnTo>
                            <a:lnTo>
                              <a:pt x="3450" y="1583"/>
                            </a:lnTo>
                            <a:lnTo>
                              <a:pt x="3342" y="1451"/>
                            </a:lnTo>
                            <a:lnTo>
                              <a:pt x="3229" y="1319"/>
                            </a:lnTo>
                            <a:lnTo>
                              <a:pt x="3109" y="1187"/>
                            </a:lnTo>
                            <a:lnTo>
                              <a:pt x="2984" y="1061"/>
                            </a:lnTo>
                            <a:lnTo>
                              <a:pt x="2792" y="888"/>
                            </a:lnTo>
                            <a:lnTo>
                              <a:pt x="2589" y="726"/>
                            </a:lnTo>
                            <a:lnTo>
                              <a:pt x="2386" y="576"/>
                            </a:lnTo>
                            <a:lnTo>
                              <a:pt x="2176" y="444"/>
                            </a:lnTo>
                            <a:lnTo>
                              <a:pt x="1967" y="330"/>
                            </a:lnTo>
                            <a:lnTo>
                              <a:pt x="1752" y="228"/>
                            </a:lnTo>
                            <a:lnTo>
                              <a:pt x="1543" y="144"/>
                            </a:lnTo>
                            <a:lnTo>
                              <a:pt x="1333" y="78"/>
                            </a:lnTo>
                            <a:lnTo>
                              <a:pt x="1130" y="30"/>
                            </a:lnTo>
                            <a:lnTo>
                              <a:pt x="939" y="6"/>
                            </a:lnTo>
                            <a:lnTo>
                              <a:pt x="753" y="0"/>
                            </a:lnTo>
                            <a:lnTo>
                              <a:pt x="586" y="18"/>
                            </a:lnTo>
                            <a:lnTo>
                              <a:pt x="431" y="54"/>
                            </a:lnTo>
                            <a:lnTo>
                              <a:pt x="287" y="108"/>
                            </a:lnTo>
                            <a:lnTo>
                              <a:pt x="161" y="186"/>
                            </a:lnTo>
                            <a:lnTo>
                              <a:pt x="48" y="282"/>
                            </a:lnTo>
                            <a:lnTo>
                              <a:pt x="24" y="306"/>
                            </a:lnTo>
                            <a:lnTo>
                              <a:pt x="0" y="330"/>
                            </a:lnTo>
                            <a:lnTo>
                              <a:pt x="0" y="336"/>
                            </a:lnTo>
                            <a:lnTo>
                              <a:pt x="24" y="312"/>
                            </a:lnTo>
                            <a:lnTo>
                              <a:pt x="48" y="282"/>
                            </a:lnTo>
                            <a:lnTo>
                              <a:pt x="48" y="282"/>
                            </a:lnTo>
                            <a:close/>
                          </a:path>
                        </a:pathLst>
                      </a:custGeom>
                      <a:solidFill>
                        <a:schemeClr val="accent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it-IT"/>
                      </a:p>
                    </p:txBody>
                  </p:sp>
                  <p:grpSp>
                    <p:nvGrpSpPr>
                      <p:cNvPr id="63502" name="Group 14">
                        <a:extLst>
                          <a:ext uri="{FF2B5EF4-FFF2-40B4-BE49-F238E27FC236}">
                            <a16:creationId xmlns:a16="http://schemas.microsoft.com/office/drawing/2014/main" id="{D50A98BF-4BC2-4D5D-B98A-7DD274AD4ED6}"/>
                          </a:ext>
                        </a:extLst>
                      </p:cNvPr>
                      <p:cNvGrpSpPr>
                        <a:grpSpLocks/>
                      </p:cNvGrpSpPr>
                      <p:nvPr userDrawn="1"/>
                    </p:nvGrpSpPr>
                    <p:grpSpPr bwMode="auto">
                      <a:xfrm>
                        <a:off x="0" y="808"/>
                        <a:ext cx="4751" cy="3508"/>
                        <a:chOff x="-400" y="808"/>
                        <a:chExt cx="4751" cy="3508"/>
                      </a:xfrm>
                    </p:grpSpPr>
                    <p:sp>
                      <p:nvSpPr>
                        <p:cNvPr id="63503" name="Line 15">
                          <a:extLst>
                            <a:ext uri="{FF2B5EF4-FFF2-40B4-BE49-F238E27FC236}">
                              <a16:creationId xmlns:a16="http://schemas.microsoft.com/office/drawing/2014/main" id="{4E1DC3C8-B8B6-487B-BC87-2FF000CA3EF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876" y="809"/>
                          <a:ext cx="1242" cy="191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04" name="Line 16">
                          <a:extLst>
                            <a:ext uri="{FF2B5EF4-FFF2-40B4-BE49-F238E27FC236}">
                              <a16:creationId xmlns:a16="http://schemas.microsoft.com/office/drawing/2014/main" id="{E08130A6-BC88-4273-820D-B67400BABAE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10" y="2117"/>
                          <a:ext cx="1921" cy="37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05" name="Line 17">
                          <a:extLst>
                            <a:ext uri="{FF2B5EF4-FFF2-40B4-BE49-F238E27FC236}">
                              <a16:creationId xmlns:a16="http://schemas.microsoft.com/office/drawing/2014/main" id="{B6B716F4-E859-4A68-A757-C3494B1691E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57" y="1886"/>
                          <a:ext cx="2029" cy="59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06" name="Line 18">
                          <a:extLst>
                            <a:ext uri="{FF2B5EF4-FFF2-40B4-BE49-F238E27FC236}">
                              <a16:creationId xmlns:a16="http://schemas.microsoft.com/office/drawing/2014/main" id="{9D3AF026-C664-48B3-9E48-0AFA1F7D735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327" y="1599"/>
                          <a:ext cx="2175" cy="85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07" name="Line 19">
                          <a:extLst>
                            <a:ext uri="{FF2B5EF4-FFF2-40B4-BE49-F238E27FC236}">
                              <a16:creationId xmlns:a16="http://schemas.microsoft.com/office/drawing/2014/main" id="{0CF73366-4DB3-4BFC-AE44-AC65CCE547A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400" y="1259"/>
                          <a:ext cx="2334" cy="116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08" name="Line 20">
                          <a:extLst>
                            <a:ext uri="{FF2B5EF4-FFF2-40B4-BE49-F238E27FC236}">
                              <a16:creationId xmlns:a16="http://schemas.microsoft.com/office/drawing/2014/main" id="{DC9D17EC-B245-44D8-B831-222086F02EE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79" y="872"/>
                          <a:ext cx="1891" cy="16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09" name="Line 21">
                          <a:extLst>
                            <a:ext uri="{FF2B5EF4-FFF2-40B4-BE49-F238E27FC236}">
                              <a16:creationId xmlns:a16="http://schemas.microsoft.com/office/drawing/2014/main" id="{2685A91F-A0CF-4BB2-B59E-A053C41ED0B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150" y="2329"/>
                          <a:ext cx="1806" cy="19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10" name="Line 22">
                          <a:extLst>
                            <a:ext uri="{FF2B5EF4-FFF2-40B4-BE49-F238E27FC236}">
                              <a16:creationId xmlns:a16="http://schemas.microsoft.com/office/drawing/2014/main" id="{33A8CEA7-EE0E-4B0D-B518-8F05E1D8650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109" y="2514"/>
                          <a:ext cx="1720" cy="3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11" name="Line 23">
                          <a:extLst>
                            <a:ext uri="{FF2B5EF4-FFF2-40B4-BE49-F238E27FC236}">
                              <a16:creationId xmlns:a16="http://schemas.microsoft.com/office/drawing/2014/main" id="{AED35D54-A9E3-4930-A842-99058411404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545" y="2785"/>
                          <a:ext cx="849" cy="80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12" name="Line 24">
                          <a:extLst>
                            <a:ext uri="{FF2B5EF4-FFF2-40B4-BE49-F238E27FC236}">
                              <a16:creationId xmlns:a16="http://schemas.microsoft.com/office/drawing/2014/main" id="{84C3360D-0399-4F7A-B2CD-CA462ABCC7E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68" y="2669"/>
                          <a:ext cx="1295" cy="56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13" name="Line 25">
                          <a:extLst>
                            <a:ext uri="{FF2B5EF4-FFF2-40B4-BE49-F238E27FC236}">
                              <a16:creationId xmlns:a16="http://schemas.microsoft.com/office/drawing/2014/main" id="{E63C88D6-C1F2-481B-9AF7-3CC2CF4C855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34" y="2588"/>
                          <a:ext cx="1576" cy="24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14" name="Line 26">
                          <a:extLst>
                            <a:ext uri="{FF2B5EF4-FFF2-40B4-BE49-F238E27FC236}">
                              <a16:creationId xmlns:a16="http://schemas.microsoft.com/office/drawing/2014/main" id="{37BB76EC-BB3B-430D-BB80-52785192E38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201" y="2985"/>
                          <a:ext cx="141" cy="104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15" name="Line 27">
                          <a:extLst>
                            <a:ext uri="{FF2B5EF4-FFF2-40B4-BE49-F238E27FC236}">
                              <a16:creationId xmlns:a16="http://schemas.microsoft.com/office/drawing/2014/main" id="{7E03A28E-2404-4DF4-B071-A12E91ACEA0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292" y="3013"/>
                          <a:ext cx="47" cy="105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16" name="Line 28">
                          <a:extLst>
                            <a:ext uri="{FF2B5EF4-FFF2-40B4-BE49-F238E27FC236}">
                              <a16:creationId xmlns:a16="http://schemas.microsoft.com/office/drawing/2014/main" id="{C230375B-070E-4917-B6F1-87E696AC6BE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31" y="3034"/>
                          <a:ext cx="47" cy="10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17" name="Line 29">
                          <a:extLst>
                            <a:ext uri="{FF2B5EF4-FFF2-40B4-BE49-F238E27FC236}">
                              <a16:creationId xmlns:a16="http://schemas.microsoft.com/office/drawing/2014/main" id="{B21462A5-6861-4392-BC91-D8D466C4BE0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5" y="3059"/>
                          <a:ext cx="145" cy="110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18" name="Line 30">
                          <a:extLst>
                            <a:ext uri="{FF2B5EF4-FFF2-40B4-BE49-F238E27FC236}">
                              <a16:creationId xmlns:a16="http://schemas.microsoft.com/office/drawing/2014/main" id="{CF490F35-48F4-4085-BE8E-907627B7E54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0" y="3090"/>
                          <a:ext cx="255" cy="112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19" name="Line 31">
                          <a:extLst>
                            <a:ext uri="{FF2B5EF4-FFF2-40B4-BE49-F238E27FC236}">
                              <a16:creationId xmlns:a16="http://schemas.microsoft.com/office/drawing/2014/main" id="{D89B9F44-059E-45CE-BA7F-04F40B3AFCB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14" y="3117"/>
                          <a:ext cx="365" cy="11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20" name="Line 32">
                          <a:extLst>
                            <a:ext uri="{FF2B5EF4-FFF2-40B4-BE49-F238E27FC236}">
                              <a16:creationId xmlns:a16="http://schemas.microsoft.com/office/drawing/2014/main" id="{93EFBF71-9CDD-4AA1-AACE-EDF279231D3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37" y="3181"/>
                          <a:ext cx="567" cy="107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21" name="Line 33">
                          <a:extLst>
                            <a:ext uri="{FF2B5EF4-FFF2-40B4-BE49-F238E27FC236}">
                              <a16:creationId xmlns:a16="http://schemas.microsoft.com/office/drawing/2014/main" id="{F1EB2793-1A76-4A80-8DEE-0785CDB1977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54" y="3209"/>
                          <a:ext cx="663" cy="101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22" name="Line 34">
                          <a:extLst>
                            <a:ext uri="{FF2B5EF4-FFF2-40B4-BE49-F238E27FC236}">
                              <a16:creationId xmlns:a16="http://schemas.microsoft.com/office/drawing/2014/main" id="{7570ED37-F9CE-46D5-AD4E-4800C1938CA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75" y="3238"/>
                          <a:ext cx="745" cy="95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23" name="Line 35">
                          <a:extLst>
                            <a:ext uri="{FF2B5EF4-FFF2-40B4-BE49-F238E27FC236}">
                              <a16:creationId xmlns:a16="http://schemas.microsoft.com/office/drawing/2014/main" id="{A98027C9-34A8-47F7-BC73-2C1115EEA25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93" y="3266"/>
                          <a:ext cx="849" cy="90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24" name="Line 36">
                          <a:extLst>
                            <a:ext uri="{FF2B5EF4-FFF2-40B4-BE49-F238E27FC236}">
                              <a16:creationId xmlns:a16="http://schemas.microsoft.com/office/drawing/2014/main" id="{9D0C093E-EE01-4823-BBED-E733B5D9C83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12" y="3293"/>
                          <a:ext cx="950" cy="8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25" name="Line 37">
                          <a:extLst>
                            <a:ext uri="{FF2B5EF4-FFF2-40B4-BE49-F238E27FC236}">
                              <a16:creationId xmlns:a16="http://schemas.microsoft.com/office/drawing/2014/main" id="{93AE32A1-EBBE-43B2-B706-E399A29C57D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29" y="3321"/>
                          <a:ext cx="1056" cy="78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26" name="Line 38">
                          <a:extLst>
                            <a:ext uri="{FF2B5EF4-FFF2-40B4-BE49-F238E27FC236}">
                              <a16:creationId xmlns:a16="http://schemas.microsoft.com/office/drawing/2014/main" id="{BD8E1F61-7D51-42E2-85E2-FF1095A942A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52" y="3356"/>
                          <a:ext cx="1173" cy="72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27" name="Line 39">
                          <a:extLst>
                            <a:ext uri="{FF2B5EF4-FFF2-40B4-BE49-F238E27FC236}">
                              <a16:creationId xmlns:a16="http://schemas.microsoft.com/office/drawing/2014/main" id="{FAF789CA-5045-48BA-B816-BD2C49B28D8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69" y="3388"/>
                          <a:ext cx="1315" cy="66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28" name="Line 40">
                          <a:extLst>
                            <a:ext uri="{FF2B5EF4-FFF2-40B4-BE49-F238E27FC236}">
                              <a16:creationId xmlns:a16="http://schemas.microsoft.com/office/drawing/2014/main" id="{7662EF1F-3432-49FE-8DDC-54EFABFF8C5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93" y="3426"/>
                          <a:ext cx="1469" cy="58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29" name="Line 41">
                          <a:extLst>
                            <a:ext uri="{FF2B5EF4-FFF2-40B4-BE49-F238E27FC236}">
                              <a16:creationId xmlns:a16="http://schemas.microsoft.com/office/drawing/2014/main" id="{90805B6B-72E5-4A71-A4AE-4D386660654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11" y="3464"/>
                          <a:ext cx="1649" cy="49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30" name="Line 42">
                          <a:extLst>
                            <a:ext uri="{FF2B5EF4-FFF2-40B4-BE49-F238E27FC236}">
                              <a16:creationId xmlns:a16="http://schemas.microsoft.com/office/drawing/2014/main" id="{D8657BCA-6524-465A-8550-4C572A57CA8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28" y="3518"/>
                          <a:ext cx="1885" cy="38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31" name="Line 43">
                          <a:extLst>
                            <a:ext uri="{FF2B5EF4-FFF2-40B4-BE49-F238E27FC236}">
                              <a16:creationId xmlns:a16="http://schemas.microsoft.com/office/drawing/2014/main" id="{BD07F040-C0A0-4C3F-8EED-D56EB8AAC93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52" y="3586"/>
                          <a:ext cx="2168" cy="24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32" name="Line 44">
                          <a:extLst>
                            <a:ext uri="{FF2B5EF4-FFF2-40B4-BE49-F238E27FC236}">
                              <a16:creationId xmlns:a16="http://schemas.microsoft.com/office/drawing/2014/main" id="{E99BA612-BB3B-4560-B990-8A291CB9803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77" y="3670"/>
                          <a:ext cx="2528" cy="6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33" name="Line 45">
                          <a:extLst>
                            <a:ext uri="{FF2B5EF4-FFF2-40B4-BE49-F238E27FC236}">
                              <a16:creationId xmlns:a16="http://schemas.microsoft.com/office/drawing/2014/main" id="{800E8496-99BA-43FF-9052-B23E147806E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621" y="3545"/>
                          <a:ext cx="2730" cy="17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34" name="Line 46">
                          <a:extLst>
                            <a:ext uri="{FF2B5EF4-FFF2-40B4-BE49-F238E27FC236}">
                              <a16:creationId xmlns:a16="http://schemas.microsoft.com/office/drawing/2014/main" id="{338C05D6-1210-4997-9C5D-AAB1CEC59CB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682" y="3297"/>
                          <a:ext cx="2635" cy="40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35" name="Line 47">
                          <a:extLst>
                            <a:ext uri="{FF2B5EF4-FFF2-40B4-BE49-F238E27FC236}">
                              <a16:creationId xmlns:a16="http://schemas.microsoft.com/office/drawing/2014/main" id="{A325AAEB-BAF3-45E6-A7ED-6E59C26B15E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782" y="2845"/>
                          <a:ext cx="2370" cy="78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36" name="Line 48">
                          <a:extLst>
                            <a:ext uri="{FF2B5EF4-FFF2-40B4-BE49-F238E27FC236}">
                              <a16:creationId xmlns:a16="http://schemas.microsoft.com/office/drawing/2014/main" id="{3D367D2C-0900-482E-89DE-8B7CC63EE44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60" y="1992"/>
                          <a:ext cx="1530" cy="14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37" name="Line 49">
                          <a:extLst>
                            <a:ext uri="{FF2B5EF4-FFF2-40B4-BE49-F238E27FC236}">
                              <a16:creationId xmlns:a16="http://schemas.microsoft.com/office/drawing/2014/main" id="{BE589D4E-B713-4184-9B6C-16046F59E05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14" y="1727"/>
                          <a:ext cx="1219" cy="162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38" name="Freeform 50">
                          <a:extLst>
                            <a:ext uri="{FF2B5EF4-FFF2-40B4-BE49-F238E27FC236}">
                              <a16:creationId xmlns:a16="http://schemas.microsoft.com/office/drawing/2014/main" id="{F34D19DC-548F-4202-A3A2-91F12A039FE4}"/>
                            </a:ext>
                          </a:extLst>
                        </p:cNvPr>
                        <p:cNvSpPr>
                          <a:spLocks/>
                        </p:cNvSpPr>
                        <p:nvPr userDrawn="1"/>
                      </p:nvSpPr>
                      <p:spPr bwMode="hidden">
                        <a:xfrm>
                          <a:off x="0" y="2548"/>
                          <a:ext cx="1542" cy="1768"/>
                        </a:xfrm>
                        <a:custGeom>
                          <a:avLst/>
                          <a:gdLst>
                            <a:gd name="T0" fmla="*/ 909 w 1537"/>
                            <a:gd name="T1" fmla="*/ 1264 h 1768"/>
                            <a:gd name="T2" fmla="*/ 1058 w 1537"/>
                            <a:gd name="T3" fmla="*/ 1402 h 1768"/>
                            <a:gd name="T4" fmla="*/ 1214 w 1537"/>
                            <a:gd name="T5" fmla="*/ 1528 h 1768"/>
                            <a:gd name="T6" fmla="*/ 1369 w 1537"/>
                            <a:gd name="T7" fmla="*/ 1654 h 1768"/>
                            <a:gd name="T8" fmla="*/ 1531 w 1537"/>
                            <a:gd name="T9" fmla="*/ 1768 h 1768"/>
                            <a:gd name="T10" fmla="*/ 1537 w 1537"/>
                            <a:gd name="T11" fmla="*/ 1768 h 1768"/>
                            <a:gd name="T12" fmla="*/ 1375 w 1537"/>
                            <a:gd name="T13" fmla="*/ 1654 h 1768"/>
                            <a:gd name="T14" fmla="*/ 1220 w 1537"/>
                            <a:gd name="T15" fmla="*/ 1534 h 1768"/>
                            <a:gd name="T16" fmla="*/ 1064 w 1537"/>
                            <a:gd name="T17" fmla="*/ 1402 h 1768"/>
                            <a:gd name="T18" fmla="*/ 915 w 1537"/>
                            <a:gd name="T19" fmla="*/ 1258 h 1768"/>
                            <a:gd name="T20" fmla="*/ 765 w 1537"/>
                            <a:gd name="T21" fmla="*/ 1115 h 1768"/>
                            <a:gd name="T22" fmla="*/ 628 w 1537"/>
                            <a:gd name="T23" fmla="*/ 959 h 1768"/>
                            <a:gd name="T24" fmla="*/ 496 w 1537"/>
                            <a:gd name="T25" fmla="*/ 803 h 1768"/>
                            <a:gd name="T26" fmla="*/ 377 w 1537"/>
                            <a:gd name="T27" fmla="*/ 647 h 1768"/>
                            <a:gd name="T28" fmla="*/ 269 w 1537"/>
                            <a:gd name="T29" fmla="*/ 485 h 1768"/>
                            <a:gd name="T30" fmla="*/ 167 w 1537"/>
                            <a:gd name="T31" fmla="*/ 323 h 1768"/>
                            <a:gd name="T32" fmla="*/ 78 w 1537"/>
                            <a:gd name="T33" fmla="*/ 161 h 1768"/>
                            <a:gd name="T34" fmla="*/ 0 w 1537"/>
                            <a:gd name="T35" fmla="*/ 0 h 1768"/>
                            <a:gd name="T36" fmla="*/ 0 w 1537"/>
                            <a:gd name="T37" fmla="*/ 12 h 1768"/>
                            <a:gd name="T38" fmla="*/ 78 w 1537"/>
                            <a:gd name="T39" fmla="*/ 173 h 1768"/>
                            <a:gd name="T40" fmla="*/ 167 w 1537"/>
                            <a:gd name="T41" fmla="*/ 335 h 1768"/>
                            <a:gd name="T42" fmla="*/ 269 w 1537"/>
                            <a:gd name="T43" fmla="*/ 491 h 1768"/>
                            <a:gd name="T44" fmla="*/ 377 w 1537"/>
                            <a:gd name="T45" fmla="*/ 653 h 1768"/>
                            <a:gd name="T46" fmla="*/ 496 w 1537"/>
                            <a:gd name="T47" fmla="*/ 809 h 1768"/>
                            <a:gd name="T48" fmla="*/ 628 w 1537"/>
                            <a:gd name="T49" fmla="*/ 965 h 1768"/>
                            <a:gd name="T50" fmla="*/ 765 w 1537"/>
                            <a:gd name="T51" fmla="*/ 1121 h 1768"/>
                            <a:gd name="T52" fmla="*/ 909 w 1537"/>
                            <a:gd name="T53" fmla="*/ 1264 h 1768"/>
                            <a:gd name="T54" fmla="*/ 909 w 1537"/>
                            <a:gd name="T55" fmla="*/ 1264 h 1768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  <a:cxn ang="0">
                              <a:pos x="T10" y="T11"/>
                            </a:cxn>
                            <a:cxn ang="0">
                              <a:pos x="T12" y="T13"/>
                            </a:cxn>
                            <a:cxn ang="0">
                              <a:pos x="T14" y="T15"/>
                            </a:cxn>
                            <a:cxn ang="0">
                              <a:pos x="T16" y="T17"/>
                            </a:cxn>
                            <a:cxn ang="0">
                              <a:pos x="T18" y="T19"/>
                            </a:cxn>
                            <a:cxn ang="0">
                              <a:pos x="T20" y="T21"/>
                            </a:cxn>
                            <a:cxn ang="0">
                              <a:pos x="T22" y="T23"/>
                            </a:cxn>
                            <a:cxn ang="0">
                              <a:pos x="T24" y="T25"/>
                            </a:cxn>
                            <a:cxn ang="0">
                              <a:pos x="T26" y="T27"/>
                            </a:cxn>
                            <a:cxn ang="0">
                              <a:pos x="T28" y="T29"/>
                            </a:cxn>
                            <a:cxn ang="0">
                              <a:pos x="T30" y="T31"/>
                            </a:cxn>
                            <a:cxn ang="0">
                              <a:pos x="T32" y="T33"/>
                            </a:cxn>
                            <a:cxn ang="0">
                              <a:pos x="T34" y="T35"/>
                            </a:cxn>
                            <a:cxn ang="0">
                              <a:pos x="T36" y="T37"/>
                            </a:cxn>
                            <a:cxn ang="0">
                              <a:pos x="T38" y="T39"/>
                            </a:cxn>
                            <a:cxn ang="0">
                              <a:pos x="T40" y="T41"/>
                            </a:cxn>
                            <a:cxn ang="0">
                              <a:pos x="T42" y="T43"/>
                            </a:cxn>
                            <a:cxn ang="0">
                              <a:pos x="T44" y="T45"/>
                            </a:cxn>
                            <a:cxn ang="0">
                              <a:pos x="T46" y="T47"/>
                            </a:cxn>
                            <a:cxn ang="0">
                              <a:pos x="T48" y="T49"/>
                            </a:cxn>
                            <a:cxn ang="0">
                              <a:pos x="T50" y="T51"/>
                            </a:cxn>
                            <a:cxn ang="0">
                              <a:pos x="T52" y="T53"/>
                            </a:cxn>
                            <a:cxn ang="0">
                              <a:pos x="T54" y="T55"/>
                            </a:cxn>
                          </a:cxnLst>
                          <a:rect l="0" t="0" r="r" b="b"/>
                          <a:pathLst>
                            <a:path w="1537" h="1768">
                              <a:moveTo>
                                <a:pt x="909" y="1264"/>
                              </a:moveTo>
                              <a:lnTo>
                                <a:pt x="1058" y="1402"/>
                              </a:lnTo>
                              <a:lnTo>
                                <a:pt x="1214" y="1528"/>
                              </a:lnTo>
                              <a:lnTo>
                                <a:pt x="1369" y="1654"/>
                              </a:lnTo>
                              <a:lnTo>
                                <a:pt x="1531" y="1768"/>
                              </a:lnTo>
                              <a:lnTo>
                                <a:pt x="1537" y="1768"/>
                              </a:lnTo>
                              <a:lnTo>
                                <a:pt x="1375" y="1654"/>
                              </a:lnTo>
                              <a:lnTo>
                                <a:pt x="1220" y="1534"/>
                              </a:lnTo>
                              <a:lnTo>
                                <a:pt x="1064" y="1402"/>
                              </a:lnTo>
                              <a:lnTo>
                                <a:pt x="915" y="1258"/>
                              </a:lnTo>
                              <a:lnTo>
                                <a:pt x="765" y="1115"/>
                              </a:lnTo>
                              <a:lnTo>
                                <a:pt x="628" y="959"/>
                              </a:lnTo>
                              <a:lnTo>
                                <a:pt x="496" y="803"/>
                              </a:lnTo>
                              <a:lnTo>
                                <a:pt x="377" y="647"/>
                              </a:lnTo>
                              <a:lnTo>
                                <a:pt x="269" y="485"/>
                              </a:lnTo>
                              <a:lnTo>
                                <a:pt x="167" y="323"/>
                              </a:lnTo>
                              <a:lnTo>
                                <a:pt x="78" y="161"/>
                              </a:lnTo>
                              <a:lnTo>
                                <a:pt x="0" y="0"/>
                              </a:lnTo>
                              <a:lnTo>
                                <a:pt x="0" y="12"/>
                              </a:lnTo>
                              <a:lnTo>
                                <a:pt x="78" y="173"/>
                              </a:lnTo>
                              <a:lnTo>
                                <a:pt x="167" y="335"/>
                              </a:lnTo>
                              <a:lnTo>
                                <a:pt x="269" y="491"/>
                              </a:lnTo>
                              <a:lnTo>
                                <a:pt x="377" y="653"/>
                              </a:lnTo>
                              <a:lnTo>
                                <a:pt x="496" y="809"/>
                              </a:lnTo>
                              <a:lnTo>
                                <a:pt x="628" y="965"/>
                              </a:lnTo>
                              <a:lnTo>
                                <a:pt x="765" y="1121"/>
                              </a:lnTo>
                              <a:lnTo>
                                <a:pt x="909" y="1264"/>
                              </a:lnTo>
                              <a:lnTo>
                                <a:pt x="909" y="126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2"/>
                        </a:solidFill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grpSp>
                      <p:nvGrpSpPr>
                        <p:cNvPr id="63539" name="Group 51">
                          <a:extLst>
                            <a:ext uri="{FF2B5EF4-FFF2-40B4-BE49-F238E27FC236}">
                              <a16:creationId xmlns:a16="http://schemas.microsoft.com/office/drawing/2014/main" id="{6E4C9438-8C31-41F3-BC43-0DD9CC61C57E}"/>
                            </a:ext>
                          </a:extLst>
                        </p:cNvPr>
                        <p:cNvGrpSpPr>
                          <a:grpSpLocks/>
                        </p:cNvGrpSpPr>
                        <p:nvPr userDrawn="1"/>
                      </p:nvGrpSpPr>
                      <p:grpSpPr bwMode="auto">
                        <a:xfrm>
                          <a:off x="0" y="1812"/>
                          <a:ext cx="3672" cy="2049"/>
                          <a:chOff x="5" y="1816"/>
                          <a:chExt cx="3672" cy="2049"/>
                        </a:xfrm>
                      </p:grpSpPr>
                      <p:sp>
                        <p:nvSpPr>
                          <p:cNvPr id="63540" name="Oval 52">
                            <a:extLst>
                              <a:ext uri="{FF2B5EF4-FFF2-40B4-BE49-F238E27FC236}">
                                <a16:creationId xmlns:a16="http://schemas.microsoft.com/office/drawing/2014/main" id="{9D37E12D-306A-443F-ABF5-22B9CD1F66BD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544" y="2872"/>
                            <a:ext cx="161" cy="280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3541" name="Oval 53">
                            <a:extLst>
                              <a:ext uri="{FF2B5EF4-FFF2-40B4-BE49-F238E27FC236}">
                                <a16:creationId xmlns:a16="http://schemas.microsoft.com/office/drawing/2014/main" id="{4A306B59-80F4-4E14-8BE4-624E257CFA09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490" y="2750"/>
                            <a:ext cx="281" cy="503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3542" name="Oval 54">
                            <a:extLst>
                              <a:ext uri="{FF2B5EF4-FFF2-40B4-BE49-F238E27FC236}">
                                <a16:creationId xmlns:a16="http://schemas.microsoft.com/office/drawing/2014/main" id="{CB07661D-BB54-4606-8A7E-0D20FAF6E68B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415" y="2563"/>
                            <a:ext cx="471" cy="813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3543" name="Oval 55">
                            <a:extLst>
                              <a:ext uri="{FF2B5EF4-FFF2-40B4-BE49-F238E27FC236}">
                                <a16:creationId xmlns:a16="http://schemas.microsoft.com/office/drawing/2014/main" id="{83E5AE61-47FA-41A8-B5A8-66876CC914A4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357" y="2400"/>
                            <a:ext cx="623" cy="1129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3544" name="Oval 56">
                            <a:extLst>
                              <a:ext uri="{FF2B5EF4-FFF2-40B4-BE49-F238E27FC236}">
                                <a16:creationId xmlns:a16="http://schemas.microsoft.com/office/drawing/2014/main" id="{ACA31BC6-9801-4E21-AE83-EC57F0492706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295" y="2200"/>
                            <a:ext cx="786" cy="1467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3545" name="Oval 57">
                            <a:extLst>
                              <a:ext uri="{FF2B5EF4-FFF2-40B4-BE49-F238E27FC236}">
                                <a16:creationId xmlns:a16="http://schemas.microsoft.com/office/drawing/2014/main" id="{8CC3F42F-ADA4-4433-9A61-648F4C7B4229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238" y="2040"/>
                            <a:ext cx="972" cy="1779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3546" name="Oval 58">
                            <a:extLst>
                              <a:ext uri="{FF2B5EF4-FFF2-40B4-BE49-F238E27FC236}">
                                <a16:creationId xmlns:a16="http://schemas.microsoft.com/office/drawing/2014/main" id="{1D4DB66E-54DA-4425-ADE4-A96AF908AE99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155" y="1868"/>
                            <a:ext cx="1167" cy="2094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3547" name="Oval 59">
                            <a:extLst>
                              <a:ext uri="{FF2B5EF4-FFF2-40B4-BE49-F238E27FC236}">
                                <a16:creationId xmlns:a16="http://schemas.microsoft.com/office/drawing/2014/main" id="{7B07A258-217B-4275-B61C-EA21303DEE2D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085" y="1698"/>
                            <a:ext cx="1346" cy="2398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3548" name="Oval 60">
                            <a:extLst>
                              <a:ext uri="{FF2B5EF4-FFF2-40B4-BE49-F238E27FC236}">
                                <a16:creationId xmlns:a16="http://schemas.microsoft.com/office/drawing/2014/main" id="{389DAD29-E7E4-4E60-A655-55AAF1670D7D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998" y="1539"/>
                            <a:ext cx="1563" cy="2696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3549" name="Oval 61">
                            <a:extLst>
                              <a:ext uri="{FF2B5EF4-FFF2-40B4-BE49-F238E27FC236}">
                                <a16:creationId xmlns:a16="http://schemas.microsoft.com/office/drawing/2014/main" id="{91200832-4D46-447A-8470-3ADBAD2A89E7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933" y="1360"/>
                            <a:ext cx="1711" cy="3016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3550" name="Oval 62">
                            <a:extLst>
                              <a:ext uri="{FF2B5EF4-FFF2-40B4-BE49-F238E27FC236}">
                                <a16:creationId xmlns:a16="http://schemas.microsoft.com/office/drawing/2014/main" id="{A1CC4134-4BAD-4558-92A8-797F0D9BEA5B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65139">
                            <a:off x="877" y="1187"/>
                            <a:ext cx="1880" cy="3345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3551" name="Oval 63">
                            <a:extLst>
                              <a:ext uri="{FF2B5EF4-FFF2-40B4-BE49-F238E27FC236}">
                                <a16:creationId xmlns:a16="http://schemas.microsoft.com/office/drawing/2014/main" id="{7F0494B4-5042-496A-8507-B4318584C115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780025">
                            <a:off x="816" y="1005"/>
                            <a:ext cx="2049" cy="3672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</p:grpSp>
                    <p:sp>
                      <p:nvSpPr>
                        <p:cNvPr id="63552" name="Line 64">
                          <a:extLst>
                            <a:ext uri="{FF2B5EF4-FFF2-40B4-BE49-F238E27FC236}">
                              <a16:creationId xmlns:a16="http://schemas.microsoft.com/office/drawing/2014/main" id="{7EB8063B-AFD6-4219-888F-BB8F096532B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flipV="1">
                          <a:off x="1656" y="1164"/>
                          <a:ext cx="831" cy="177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53" name="Line 65">
                          <a:extLst>
                            <a:ext uri="{FF2B5EF4-FFF2-40B4-BE49-F238E27FC236}">
                              <a16:creationId xmlns:a16="http://schemas.microsoft.com/office/drawing/2014/main" id="{C380B8EF-82BB-4CEA-90B5-A4EB8642D5C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615780" flipV="1">
                          <a:off x="1811" y="1299"/>
                          <a:ext cx="819" cy="172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54" name="Line 66">
                          <a:extLst>
                            <a:ext uri="{FF2B5EF4-FFF2-40B4-BE49-F238E27FC236}">
                              <a16:creationId xmlns:a16="http://schemas.microsoft.com/office/drawing/2014/main" id="{A4D19160-F6C9-40BF-9FEC-E3D547D3302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139441" flipV="1">
                          <a:off x="1963" y="1148"/>
                          <a:ext cx="383" cy="189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55" name="Line 67">
                          <a:extLst>
                            <a:ext uri="{FF2B5EF4-FFF2-40B4-BE49-F238E27FC236}">
                              <a16:creationId xmlns:a16="http://schemas.microsoft.com/office/drawing/2014/main" id="{83D192E1-3E5B-4F10-9FEC-F54658113A2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061104" flipV="1">
                          <a:off x="1921" y="1332"/>
                          <a:ext cx="744" cy="176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56" name="Line 68">
                          <a:extLst>
                            <a:ext uri="{FF2B5EF4-FFF2-40B4-BE49-F238E27FC236}">
                              <a16:creationId xmlns:a16="http://schemas.microsoft.com/office/drawing/2014/main" id="{AE4BAC59-449E-46C1-88F4-B917885D165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2202167" flipV="1">
                          <a:off x="2217" y="1314"/>
                          <a:ext cx="311" cy="191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57" name="Line 69">
                          <a:extLst>
                            <a:ext uri="{FF2B5EF4-FFF2-40B4-BE49-F238E27FC236}">
                              <a16:creationId xmlns:a16="http://schemas.microsoft.com/office/drawing/2014/main" id="{D5ECAF45-5EED-4A5A-AEBC-E48690324CF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39" y="1549"/>
                          <a:ext cx="895" cy="172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58" name="Line 70">
                          <a:extLst>
                            <a:ext uri="{FF2B5EF4-FFF2-40B4-BE49-F238E27FC236}">
                              <a16:creationId xmlns:a16="http://schemas.microsoft.com/office/drawing/2014/main" id="{230668F1-30F7-4F60-9D06-C46FE326FD3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24" y="1649"/>
                          <a:ext cx="1049" cy="166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59" name="Line 71">
                          <a:extLst>
                            <a:ext uri="{FF2B5EF4-FFF2-40B4-BE49-F238E27FC236}">
                              <a16:creationId xmlns:a16="http://schemas.microsoft.com/office/drawing/2014/main" id="{118A1744-37BB-4CF5-A7E6-4CBC4514CF2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85" y="1876"/>
                          <a:ext cx="1357" cy="151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60" name="Line 72">
                          <a:extLst>
                            <a:ext uri="{FF2B5EF4-FFF2-40B4-BE49-F238E27FC236}">
                              <a16:creationId xmlns:a16="http://schemas.microsoft.com/office/drawing/2014/main" id="{783EF36C-8E6F-47BD-B908-7D4CE67F2FB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36" y="2115"/>
                          <a:ext cx="1686" cy="13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61" name="Line 73">
                          <a:extLst>
                            <a:ext uri="{FF2B5EF4-FFF2-40B4-BE49-F238E27FC236}">
                              <a16:creationId xmlns:a16="http://schemas.microsoft.com/office/drawing/2014/main" id="{7C58AA5E-4465-4F96-AAE8-3B8DEBD8169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97" y="2287"/>
                          <a:ext cx="1880" cy="122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62" name="Line 74">
                          <a:extLst>
                            <a:ext uri="{FF2B5EF4-FFF2-40B4-BE49-F238E27FC236}">
                              <a16:creationId xmlns:a16="http://schemas.microsoft.com/office/drawing/2014/main" id="{8CF28E04-9087-46E9-AB3F-7A51D50EE35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55" y="2458"/>
                          <a:ext cx="2060" cy="10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63" name="Line 75">
                          <a:extLst>
                            <a:ext uri="{FF2B5EF4-FFF2-40B4-BE49-F238E27FC236}">
                              <a16:creationId xmlns:a16="http://schemas.microsoft.com/office/drawing/2014/main" id="{48D47579-3A56-448A-9D80-5054C9832C1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23" y="2640"/>
                          <a:ext cx="2224" cy="9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64" name="Line 76">
                          <a:extLst>
                            <a:ext uri="{FF2B5EF4-FFF2-40B4-BE49-F238E27FC236}">
                              <a16:creationId xmlns:a16="http://schemas.microsoft.com/office/drawing/2014/main" id="{BD6C7E58-4058-486E-8B81-E589883852F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737" y="3059"/>
                          <a:ext cx="2520" cy="61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65" name="Line 77">
                          <a:extLst>
                            <a:ext uri="{FF2B5EF4-FFF2-40B4-BE49-F238E27FC236}">
                              <a16:creationId xmlns:a16="http://schemas.microsoft.com/office/drawing/2014/main" id="{ECC33849-561B-49EF-A409-611DFFF5A3E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4" y="3150"/>
                          <a:ext cx="472" cy="112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66" name="Line 78">
                          <a:extLst>
                            <a:ext uri="{FF2B5EF4-FFF2-40B4-BE49-F238E27FC236}">
                              <a16:creationId xmlns:a16="http://schemas.microsoft.com/office/drawing/2014/main" id="{51E31F2F-E090-422E-86C4-B7B8198AED1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121" y="2961"/>
                          <a:ext cx="220" cy="101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67" name="Line 79">
                          <a:extLst>
                            <a:ext uri="{FF2B5EF4-FFF2-40B4-BE49-F238E27FC236}">
                              <a16:creationId xmlns:a16="http://schemas.microsoft.com/office/drawing/2014/main" id="{E6982B2C-8C38-4BD8-9704-5DFFD742EBE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041" y="2935"/>
                          <a:ext cx="304" cy="99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68" name="Line 80">
                          <a:extLst>
                            <a:ext uri="{FF2B5EF4-FFF2-40B4-BE49-F238E27FC236}">
                              <a16:creationId xmlns:a16="http://schemas.microsoft.com/office/drawing/2014/main" id="{CA635C0D-BC7B-438B-84A8-7FFD819AFF0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957" y="2910"/>
                          <a:ext cx="394" cy="97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69" name="Line 81">
                          <a:extLst>
                            <a:ext uri="{FF2B5EF4-FFF2-40B4-BE49-F238E27FC236}">
                              <a16:creationId xmlns:a16="http://schemas.microsoft.com/office/drawing/2014/main" id="{FEFCEE1C-C375-49A3-9408-3E6CED16906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880" y="2885"/>
                          <a:ext cx="478" cy="9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70" name="Line 82">
                          <a:extLst>
                            <a:ext uri="{FF2B5EF4-FFF2-40B4-BE49-F238E27FC236}">
                              <a16:creationId xmlns:a16="http://schemas.microsoft.com/office/drawing/2014/main" id="{8BC23FD8-16D1-4D5B-9ED7-38C374A8611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801" y="2863"/>
                          <a:ext cx="561" cy="91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71" name="Line 83">
                          <a:extLst>
                            <a:ext uri="{FF2B5EF4-FFF2-40B4-BE49-F238E27FC236}">
                              <a16:creationId xmlns:a16="http://schemas.microsoft.com/office/drawing/2014/main" id="{636B9334-EAE7-4B41-BBA7-7A670FDAE93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717" y="2836"/>
                          <a:ext cx="656" cy="8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72" name="Line 84">
                          <a:extLst>
                            <a:ext uri="{FF2B5EF4-FFF2-40B4-BE49-F238E27FC236}">
                              <a16:creationId xmlns:a16="http://schemas.microsoft.com/office/drawing/2014/main" id="{10562CAF-F983-4C0C-B8DB-BF3D5AD6440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631" y="2810"/>
                          <a:ext cx="752" cy="84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73" name="Line 85">
                          <a:extLst>
                            <a:ext uri="{FF2B5EF4-FFF2-40B4-BE49-F238E27FC236}">
                              <a16:creationId xmlns:a16="http://schemas.microsoft.com/office/drawing/2014/main" id="{03729542-B662-4AF5-AB7D-11B62E05313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462" y="2758"/>
                          <a:ext cx="946" cy="75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74" name="Line 86">
                          <a:extLst>
                            <a:ext uri="{FF2B5EF4-FFF2-40B4-BE49-F238E27FC236}">
                              <a16:creationId xmlns:a16="http://schemas.microsoft.com/office/drawing/2014/main" id="{0F7BAF66-09F0-49DA-BBBB-BB29B97D69C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365" y="2729"/>
                          <a:ext cx="1058" cy="6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75" name="Line 87">
                          <a:extLst>
                            <a:ext uri="{FF2B5EF4-FFF2-40B4-BE49-F238E27FC236}">
                              <a16:creationId xmlns:a16="http://schemas.microsoft.com/office/drawing/2014/main" id="{7004F374-0B13-4D6C-A064-AD887A90657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265" y="2697"/>
                          <a:ext cx="1174" cy="63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76" name="Line 88">
                          <a:extLst>
                            <a:ext uri="{FF2B5EF4-FFF2-40B4-BE49-F238E27FC236}">
                              <a16:creationId xmlns:a16="http://schemas.microsoft.com/office/drawing/2014/main" id="{D80B8F9B-8689-40B6-B04D-E035C843C89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55" y="2632"/>
                          <a:ext cx="1431" cy="4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77" name="Line 89">
                          <a:extLst>
                            <a:ext uri="{FF2B5EF4-FFF2-40B4-BE49-F238E27FC236}">
                              <a16:creationId xmlns:a16="http://schemas.microsoft.com/office/drawing/2014/main" id="{B5B73598-3025-4C8D-AAD5-081DE6EBC91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1" y="2607"/>
                          <a:ext cx="1513" cy="37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78" name="Line 90">
                          <a:extLst>
                            <a:ext uri="{FF2B5EF4-FFF2-40B4-BE49-F238E27FC236}">
                              <a16:creationId xmlns:a16="http://schemas.microsoft.com/office/drawing/2014/main" id="{C45A29F0-1B07-4285-8BCC-97588DB9300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72" y="2570"/>
                          <a:ext cx="1648" cy="10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79" name="Line 91">
                          <a:extLst>
                            <a:ext uri="{FF2B5EF4-FFF2-40B4-BE49-F238E27FC236}">
                              <a16:creationId xmlns:a16="http://schemas.microsoft.com/office/drawing/2014/main" id="{94395ACE-CD8D-486C-93C1-5658E848C92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37" y="1095"/>
                          <a:ext cx="2219" cy="136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80" name="Line 92">
                          <a:extLst>
                            <a:ext uri="{FF2B5EF4-FFF2-40B4-BE49-F238E27FC236}">
                              <a16:creationId xmlns:a16="http://schemas.microsoft.com/office/drawing/2014/main" id="{1320E39F-B24C-4967-9379-41C5066B6B4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43" y="962"/>
                          <a:ext cx="2071" cy="154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81" name="Line 93">
                          <a:extLst>
                            <a:ext uri="{FF2B5EF4-FFF2-40B4-BE49-F238E27FC236}">
                              <a16:creationId xmlns:a16="http://schemas.microsoft.com/office/drawing/2014/main" id="{410855D2-FA45-4CD2-AA5C-2AC2EED4633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418" y="826"/>
                          <a:ext cx="1672" cy="178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82" name="Line 94">
                          <a:extLst>
                            <a:ext uri="{FF2B5EF4-FFF2-40B4-BE49-F238E27FC236}">
                              <a16:creationId xmlns:a16="http://schemas.microsoft.com/office/drawing/2014/main" id="{268B563E-4CE9-45F9-8BC7-944606256EA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634" y="808"/>
                          <a:ext cx="1473" cy="185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83" name="Line 95">
                          <a:extLst>
                            <a:ext uri="{FF2B5EF4-FFF2-40B4-BE49-F238E27FC236}">
                              <a16:creationId xmlns:a16="http://schemas.microsoft.com/office/drawing/2014/main" id="{C5D0B1AB-F515-428C-A03B-5AB84E7BBD7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094" y="827"/>
                          <a:ext cx="1030" cy="194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84" name="Line 96">
                          <a:extLst>
                            <a:ext uri="{FF2B5EF4-FFF2-40B4-BE49-F238E27FC236}">
                              <a16:creationId xmlns:a16="http://schemas.microsoft.com/office/drawing/2014/main" id="{8898C6B6-5B90-445D-8E7C-96ABEF39BB5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302" y="857"/>
                          <a:ext cx="829" cy="197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85" name="Line 97">
                          <a:extLst>
                            <a:ext uri="{FF2B5EF4-FFF2-40B4-BE49-F238E27FC236}">
                              <a16:creationId xmlns:a16="http://schemas.microsoft.com/office/drawing/2014/main" id="{2E8942CE-D4E2-4885-9F9A-56CF30748E7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496" y="901"/>
                          <a:ext cx="633" cy="19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86" name="Line 98">
                          <a:extLst>
                            <a:ext uri="{FF2B5EF4-FFF2-40B4-BE49-F238E27FC236}">
                              <a16:creationId xmlns:a16="http://schemas.microsoft.com/office/drawing/2014/main" id="{B1DC8BEA-C44F-4B36-9824-2DD8E3CAE2C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679" y="952"/>
                          <a:ext cx="447" cy="19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587" name="Line 99">
                          <a:extLst>
                            <a:ext uri="{FF2B5EF4-FFF2-40B4-BE49-F238E27FC236}">
                              <a16:creationId xmlns:a16="http://schemas.microsoft.com/office/drawing/2014/main" id="{77F74F78-478F-4A49-A6D1-750519243BC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859" y="1013"/>
                          <a:ext cx="261" cy="196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</p:grpSp>
                </p:grpSp>
              </p:grpSp>
            </p:grpSp>
          </p:grpSp>
          <p:grpSp>
            <p:nvGrpSpPr>
              <p:cNvPr id="63588" name="Group 100">
                <a:extLst>
                  <a:ext uri="{FF2B5EF4-FFF2-40B4-BE49-F238E27FC236}">
                    <a16:creationId xmlns:a16="http://schemas.microsoft.com/office/drawing/2014/main" id="{FDF3D0C8-2DB8-4BBD-B4A9-FE909F2D6FB5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02" y="1454"/>
                <a:ext cx="2787" cy="2866"/>
                <a:chOff x="2" y="1454"/>
                <a:chExt cx="2787" cy="2866"/>
              </a:xfrm>
            </p:grpSpPr>
            <p:sp>
              <p:nvSpPr>
                <p:cNvPr id="63589" name="Line 101">
                  <a:extLst>
                    <a:ext uri="{FF2B5EF4-FFF2-40B4-BE49-F238E27FC236}">
                      <a16:creationId xmlns:a16="http://schemas.microsoft.com/office/drawing/2014/main" id="{FDAB5415-DD45-4703-A516-82BAB834EEFE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1678521" flipV="1">
                  <a:off x="2057" y="1454"/>
                  <a:ext cx="732" cy="1778"/>
                </a:xfrm>
                <a:prstGeom prst="line">
                  <a:avLst/>
                </a:prstGeom>
                <a:noFill/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63590" name="Line 102">
                  <a:extLst>
                    <a:ext uri="{FF2B5EF4-FFF2-40B4-BE49-F238E27FC236}">
                      <a16:creationId xmlns:a16="http://schemas.microsoft.com/office/drawing/2014/main" id="{A8144F39-A52E-4047-8E4D-681AD35C2B45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flipH="1" flipV="1">
                  <a:off x="870" y="3854"/>
                  <a:ext cx="223" cy="463"/>
                </a:xfrm>
                <a:prstGeom prst="line">
                  <a:avLst/>
                </a:prstGeom>
                <a:noFill/>
                <a:ln w="19050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grpSp>
              <p:nvGrpSpPr>
                <p:cNvPr id="63591" name="Group 103">
                  <a:extLst>
                    <a:ext uri="{FF2B5EF4-FFF2-40B4-BE49-F238E27FC236}">
                      <a16:creationId xmlns:a16="http://schemas.microsoft.com/office/drawing/2014/main" id="{482C7299-49CA-40FF-92CB-EC074E7E69D8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2" y="2738"/>
                  <a:ext cx="1317" cy="1582"/>
                  <a:chOff x="2" y="2738"/>
                  <a:chExt cx="1317" cy="1582"/>
                </a:xfrm>
              </p:grpSpPr>
              <p:sp>
                <p:nvSpPr>
                  <p:cNvPr id="63592" name="Line 104">
                    <a:extLst>
                      <a:ext uri="{FF2B5EF4-FFF2-40B4-BE49-F238E27FC236}">
                        <a16:creationId xmlns:a16="http://schemas.microsoft.com/office/drawing/2014/main" id="{DAD6520A-5909-41BB-8D6F-61CD675B54D9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697" y="3855"/>
                    <a:ext cx="173" cy="187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3593" name="Freeform 105">
                    <a:extLst>
                      <a:ext uri="{FF2B5EF4-FFF2-40B4-BE49-F238E27FC236}">
                        <a16:creationId xmlns:a16="http://schemas.microsoft.com/office/drawing/2014/main" id="{CD43F603-1C70-4F83-BB62-C45FE4D179F6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2" y="3218"/>
                    <a:ext cx="1006" cy="1102"/>
                  </a:xfrm>
                  <a:custGeom>
                    <a:avLst/>
                    <a:gdLst>
                      <a:gd name="T0" fmla="*/ 1006 w 1006"/>
                      <a:gd name="T1" fmla="*/ 1102 h 1102"/>
                      <a:gd name="T2" fmla="*/ 696 w 1006"/>
                      <a:gd name="T3" fmla="*/ 823 h 1102"/>
                      <a:gd name="T4" fmla="*/ 333 w 1006"/>
                      <a:gd name="T5" fmla="*/ 447 h 1102"/>
                      <a:gd name="T6" fmla="*/ 51 w 1006"/>
                      <a:gd name="T7" fmla="*/ 76 h 1102"/>
                      <a:gd name="T8" fmla="*/ 0 w 1006"/>
                      <a:gd name="T9" fmla="*/ 0 h 11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006" h="1102">
                        <a:moveTo>
                          <a:pt x="1006" y="1102"/>
                        </a:moveTo>
                        <a:lnTo>
                          <a:pt x="696" y="823"/>
                        </a:lnTo>
                        <a:lnTo>
                          <a:pt x="333" y="447"/>
                        </a:lnTo>
                        <a:lnTo>
                          <a:pt x="51" y="76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19050" cmpd="sng">
                    <a:solidFill>
                      <a:schemeClr val="accent2"/>
                    </a:solidFill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3594" name="Line 106">
                    <a:extLst>
                      <a:ext uri="{FF2B5EF4-FFF2-40B4-BE49-F238E27FC236}">
                        <a16:creationId xmlns:a16="http://schemas.microsoft.com/office/drawing/2014/main" id="{70A3F7A0-A5C2-4297-BFB5-9D79F60ECD56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1242" y="4231"/>
                    <a:ext cx="77" cy="88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3595" name="Line 107">
                    <a:extLst>
                      <a:ext uri="{FF2B5EF4-FFF2-40B4-BE49-F238E27FC236}">
                        <a16:creationId xmlns:a16="http://schemas.microsoft.com/office/drawing/2014/main" id="{F4BB9208-44DA-4750-A485-A103B4E53685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340" y="3668"/>
                    <a:ext cx="532" cy="185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3596" name="Line 108">
                    <a:extLst>
                      <a:ext uri="{FF2B5EF4-FFF2-40B4-BE49-F238E27FC236}">
                        <a16:creationId xmlns:a16="http://schemas.microsoft.com/office/drawing/2014/main" id="{2539796A-7D64-417B-AD59-8A5800F79E01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237" y="3101"/>
                    <a:ext cx="101" cy="567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3597" name="Line 109">
                    <a:extLst>
                      <a:ext uri="{FF2B5EF4-FFF2-40B4-BE49-F238E27FC236}">
                        <a16:creationId xmlns:a16="http://schemas.microsoft.com/office/drawing/2014/main" id="{D4BD7C5A-130D-4D45-9243-02F43637BF3A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2" y="3009"/>
                    <a:ext cx="235" cy="92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3598" name="Line 110">
                    <a:extLst>
                      <a:ext uri="{FF2B5EF4-FFF2-40B4-BE49-F238E27FC236}">
                        <a16:creationId xmlns:a16="http://schemas.microsoft.com/office/drawing/2014/main" id="{E5CCA6A4-D239-49F3-BF5B-C362D8C05F86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V="1">
                    <a:off x="54" y="3101"/>
                    <a:ext cx="182" cy="194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3599" name="Line 111">
                    <a:extLst>
                      <a:ext uri="{FF2B5EF4-FFF2-40B4-BE49-F238E27FC236}">
                        <a16:creationId xmlns:a16="http://schemas.microsoft.com/office/drawing/2014/main" id="{D5D64C56-B7CF-496E-B737-732034A0F969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336" y="3476"/>
                    <a:ext cx="176" cy="192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3600" name="Line 112">
                    <a:extLst>
                      <a:ext uri="{FF2B5EF4-FFF2-40B4-BE49-F238E27FC236}">
                        <a16:creationId xmlns:a16="http://schemas.microsoft.com/office/drawing/2014/main" id="{7512E597-773E-4A91-8C95-485197271B56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V="1">
                    <a:off x="3" y="2738"/>
                    <a:ext cx="14" cy="23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</p:grpSp>
          </p:grpSp>
        </p:grpSp>
        <p:grpSp>
          <p:nvGrpSpPr>
            <p:cNvPr id="63601" name="Group 113">
              <a:extLst>
                <a:ext uri="{FF2B5EF4-FFF2-40B4-BE49-F238E27FC236}">
                  <a16:creationId xmlns:a16="http://schemas.microsoft.com/office/drawing/2014/main" id="{C2A86403-18E0-4779-BE86-E2C04DBE660D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6" y="1326"/>
              <a:ext cx="3325" cy="2948"/>
              <a:chOff x="16" y="1326"/>
              <a:chExt cx="3325" cy="2948"/>
            </a:xfrm>
          </p:grpSpPr>
          <p:sp>
            <p:nvSpPr>
              <p:cNvPr id="63602" name="Freeform 114">
                <a:extLst>
                  <a:ext uri="{FF2B5EF4-FFF2-40B4-BE49-F238E27FC236}">
                    <a16:creationId xmlns:a16="http://schemas.microsoft.com/office/drawing/2014/main" id="{E02EB99D-F296-40B3-AE85-751705619156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6" y="2656"/>
                <a:ext cx="1440" cy="1618"/>
              </a:xfrm>
              <a:custGeom>
                <a:avLst/>
                <a:gdLst>
                  <a:gd name="T0" fmla="*/ 873 w 1435"/>
                  <a:gd name="T1" fmla="*/ 1150 h 1618"/>
                  <a:gd name="T2" fmla="*/ 741 w 1435"/>
                  <a:gd name="T3" fmla="*/ 1019 h 1618"/>
                  <a:gd name="T4" fmla="*/ 610 w 1435"/>
                  <a:gd name="T5" fmla="*/ 875 h 1618"/>
                  <a:gd name="T6" fmla="*/ 490 w 1435"/>
                  <a:gd name="T7" fmla="*/ 737 h 1618"/>
                  <a:gd name="T8" fmla="*/ 377 w 1435"/>
                  <a:gd name="T9" fmla="*/ 593 h 1618"/>
                  <a:gd name="T10" fmla="*/ 275 w 1435"/>
                  <a:gd name="T11" fmla="*/ 443 h 1618"/>
                  <a:gd name="T12" fmla="*/ 173 w 1435"/>
                  <a:gd name="T13" fmla="*/ 299 h 1618"/>
                  <a:gd name="T14" fmla="*/ 84 w 1435"/>
                  <a:gd name="T15" fmla="*/ 149 h 1618"/>
                  <a:gd name="T16" fmla="*/ 0 w 1435"/>
                  <a:gd name="T17" fmla="*/ 0 h 1618"/>
                  <a:gd name="T18" fmla="*/ 0 w 1435"/>
                  <a:gd name="T19" fmla="*/ 11 h 1618"/>
                  <a:gd name="T20" fmla="*/ 84 w 1435"/>
                  <a:gd name="T21" fmla="*/ 155 h 1618"/>
                  <a:gd name="T22" fmla="*/ 173 w 1435"/>
                  <a:gd name="T23" fmla="*/ 305 h 1618"/>
                  <a:gd name="T24" fmla="*/ 269 w 1435"/>
                  <a:gd name="T25" fmla="*/ 449 h 1618"/>
                  <a:gd name="T26" fmla="*/ 377 w 1435"/>
                  <a:gd name="T27" fmla="*/ 593 h 1618"/>
                  <a:gd name="T28" fmla="*/ 490 w 1435"/>
                  <a:gd name="T29" fmla="*/ 737 h 1618"/>
                  <a:gd name="T30" fmla="*/ 610 w 1435"/>
                  <a:gd name="T31" fmla="*/ 881 h 1618"/>
                  <a:gd name="T32" fmla="*/ 735 w 1435"/>
                  <a:gd name="T33" fmla="*/ 1019 h 1618"/>
                  <a:gd name="T34" fmla="*/ 873 w 1435"/>
                  <a:gd name="T35" fmla="*/ 1150 h 1618"/>
                  <a:gd name="T36" fmla="*/ 1010 w 1435"/>
                  <a:gd name="T37" fmla="*/ 1276 h 1618"/>
                  <a:gd name="T38" fmla="*/ 1148 w 1435"/>
                  <a:gd name="T39" fmla="*/ 1396 h 1618"/>
                  <a:gd name="T40" fmla="*/ 1286 w 1435"/>
                  <a:gd name="T41" fmla="*/ 1510 h 1618"/>
                  <a:gd name="T42" fmla="*/ 1429 w 1435"/>
                  <a:gd name="T43" fmla="*/ 1618 h 1618"/>
                  <a:gd name="T44" fmla="*/ 1435 w 1435"/>
                  <a:gd name="T45" fmla="*/ 1618 h 1618"/>
                  <a:gd name="T46" fmla="*/ 1292 w 1435"/>
                  <a:gd name="T47" fmla="*/ 1510 h 1618"/>
                  <a:gd name="T48" fmla="*/ 1154 w 1435"/>
                  <a:gd name="T49" fmla="*/ 1396 h 1618"/>
                  <a:gd name="T50" fmla="*/ 1010 w 1435"/>
                  <a:gd name="T51" fmla="*/ 1276 h 1618"/>
                  <a:gd name="T52" fmla="*/ 873 w 1435"/>
                  <a:gd name="T53" fmla="*/ 1150 h 1618"/>
                  <a:gd name="T54" fmla="*/ 873 w 1435"/>
                  <a:gd name="T55" fmla="*/ 1150 h 16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35" h="1618">
                    <a:moveTo>
                      <a:pt x="873" y="1150"/>
                    </a:moveTo>
                    <a:lnTo>
                      <a:pt x="741" y="1019"/>
                    </a:lnTo>
                    <a:lnTo>
                      <a:pt x="610" y="875"/>
                    </a:lnTo>
                    <a:lnTo>
                      <a:pt x="490" y="737"/>
                    </a:lnTo>
                    <a:lnTo>
                      <a:pt x="377" y="593"/>
                    </a:lnTo>
                    <a:lnTo>
                      <a:pt x="275" y="443"/>
                    </a:lnTo>
                    <a:lnTo>
                      <a:pt x="173" y="299"/>
                    </a:lnTo>
                    <a:lnTo>
                      <a:pt x="84" y="149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84" y="155"/>
                    </a:lnTo>
                    <a:lnTo>
                      <a:pt x="173" y="305"/>
                    </a:lnTo>
                    <a:lnTo>
                      <a:pt x="269" y="449"/>
                    </a:lnTo>
                    <a:lnTo>
                      <a:pt x="377" y="593"/>
                    </a:lnTo>
                    <a:lnTo>
                      <a:pt x="490" y="737"/>
                    </a:lnTo>
                    <a:lnTo>
                      <a:pt x="610" y="881"/>
                    </a:lnTo>
                    <a:lnTo>
                      <a:pt x="735" y="1019"/>
                    </a:lnTo>
                    <a:lnTo>
                      <a:pt x="873" y="1150"/>
                    </a:lnTo>
                    <a:lnTo>
                      <a:pt x="1010" y="1276"/>
                    </a:lnTo>
                    <a:lnTo>
                      <a:pt x="1148" y="1396"/>
                    </a:lnTo>
                    <a:lnTo>
                      <a:pt x="1286" y="1510"/>
                    </a:lnTo>
                    <a:lnTo>
                      <a:pt x="1429" y="1618"/>
                    </a:lnTo>
                    <a:lnTo>
                      <a:pt x="1435" y="1618"/>
                    </a:lnTo>
                    <a:lnTo>
                      <a:pt x="1292" y="1510"/>
                    </a:lnTo>
                    <a:lnTo>
                      <a:pt x="1154" y="1396"/>
                    </a:lnTo>
                    <a:lnTo>
                      <a:pt x="1010" y="1276"/>
                    </a:lnTo>
                    <a:lnTo>
                      <a:pt x="873" y="1150"/>
                    </a:lnTo>
                    <a:lnTo>
                      <a:pt x="873" y="115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63603" name="Freeform 115">
                <a:extLst>
                  <a:ext uri="{FF2B5EF4-FFF2-40B4-BE49-F238E27FC236}">
                    <a16:creationId xmlns:a16="http://schemas.microsoft.com/office/drawing/2014/main" id="{D8B77905-1E67-47A3-AFA1-939C871182AB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6" y="2260"/>
                <a:ext cx="1673" cy="2014"/>
              </a:xfrm>
              <a:custGeom>
                <a:avLst/>
                <a:gdLst>
                  <a:gd name="T0" fmla="*/ 957 w 1668"/>
                  <a:gd name="T1" fmla="*/ 1463 h 2014"/>
                  <a:gd name="T2" fmla="*/ 789 w 1668"/>
                  <a:gd name="T3" fmla="*/ 1289 h 2014"/>
                  <a:gd name="T4" fmla="*/ 634 w 1668"/>
                  <a:gd name="T5" fmla="*/ 1115 h 2014"/>
                  <a:gd name="T6" fmla="*/ 490 w 1668"/>
                  <a:gd name="T7" fmla="*/ 929 h 2014"/>
                  <a:gd name="T8" fmla="*/ 365 w 1668"/>
                  <a:gd name="T9" fmla="*/ 743 h 2014"/>
                  <a:gd name="T10" fmla="*/ 251 w 1668"/>
                  <a:gd name="T11" fmla="*/ 557 h 2014"/>
                  <a:gd name="T12" fmla="*/ 149 w 1668"/>
                  <a:gd name="T13" fmla="*/ 372 h 2014"/>
                  <a:gd name="T14" fmla="*/ 66 w 1668"/>
                  <a:gd name="T15" fmla="*/ 186 h 2014"/>
                  <a:gd name="T16" fmla="*/ 0 w 1668"/>
                  <a:gd name="T17" fmla="*/ 0 h 2014"/>
                  <a:gd name="T18" fmla="*/ 0 w 1668"/>
                  <a:gd name="T19" fmla="*/ 12 h 2014"/>
                  <a:gd name="T20" fmla="*/ 66 w 1668"/>
                  <a:gd name="T21" fmla="*/ 198 h 2014"/>
                  <a:gd name="T22" fmla="*/ 149 w 1668"/>
                  <a:gd name="T23" fmla="*/ 384 h 2014"/>
                  <a:gd name="T24" fmla="*/ 251 w 1668"/>
                  <a:gd name="T25" fmla="*/ 569 h 2014"/>
                  <a:gd name="T26" fmla="*/ 365 w 1668"/>
                  <a:gd name="T27" fmla="*/ 755 h 2014"/>
                  <a:gd name="T28" fmla="*/ 490 w 1668"/>
                  <a:gd name="T29" fmla="*/ 935 h 2014"/>
                  <a:gd name="T30" fmla="*/ 634 w 1668"/>
                  <a:gd name="T31" fmla="*/ 1115 h 2014"/>
                  <a:gd name="T32" fmla="*/ 789 w 1668"/>
                  <a:gd name="T33" fmla="*/ 1295 h 2014"/>
                  <a:gd name="T34" fmla="*/ 957 w 1668"/>
                  <a:gd name="T35" fmla="*/ 1463 h 2014"/>
                  <a:gd name="T36" fmla="*/ 1130 w 1668"/>
                  <a:gd name="T37" fmla="*/ 1618 h 2014"/>
                  <a:gd name="T38" fmla="*/ 1303 w 1668"/>
                  <a:gd name="T39" fmla="*/ 1762 h 2014"/>
                  <a:gd name="T40" fmla="*/ 1483 w 1668"/>
                  <a:gd name="T41" fmla="*/ 1894 h 2014"/>
                  <a:gd name="T42" fmla="*/ 1662 w 1668"/>
                  <a:gd name="T43" fmla="*/ 2014 h 2014"/>
                  <a:gd name="T44" fmla="*/ 1668 w 1668"/>
                  <a:gd name="T45" fmla="*/ 2014 h 2014"/>
                  <a:gd name="T46" fmla="*/ 1483 w 1668"/>
                  <a:gd name="T47" fmla="*/ 1894 h 2014"/>
                  <a:gd name="T48" fmla="*/ 1303 w 1668"/>
                  <a:gd name="T49" fmla="*/ 1762 h 2014"/>
                  <a:gd name="T50" fmla="*/ 1130 w 1668"/>
                  <a:gd name="T51" fmla="*/ 1618 h 2014"/>
                  <a:gd name="T52" fmla="*/ 957 w 1668"/>
                  <a:gd name="T53" fmla="*/ 1463 h 2014"/>
                  <a:gd name="T54" fmla="*/ 957 w 1668"/>
                  <a:gd name="T55" fmla="*/ 1463 h 20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668" h="2014">
                    <a:moveTo>
                      <a:pt x="957" y="1463"/>
                    </a:moveTo>
                    <a:lnTo>
                      <a:pt x="789" y="1289"/>
                    </a:lnTo>
                    <a:lnTo>
                      <a:pt x="634" y="1115"/>
                    </a:lnTo>
                    <a:lnTo>
                      <a:pt x="490" y="929"/>
                    </a:lnTo>
                    <a:lnTo>
                      <a:pt x="365" y="743"/>
                    </a:lnTo>
                    <a:lnTo>
                      <a:pt x="251" y="557"/>
                    </a:lnTo>
                    <a:lnTo>
                      <a:pt x="149" y="372"/>
                    </a:lnTo>
                    <a:lnTo>
                      <a:pt x="66" y="186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6" y="198"/>
                    </a:lnTo>
                    <a:lnTo>
                      <a:pt x="149" y="384"/>
                    </a:lnTo>
                    <a:lnTo>
                      <a:pt x="251" y="569"/>
                    </a:lnTo>
                    <a:lnTo>
                      <a:pt x="365" y="755"/>
                    </a:lnTo>
                    <a:lnTo>
                      <a:pt x="490" y="935"/>
                    </a:lnTo>
                    <a:lnTo>
                      <a:pt x="634" y="1115"/>
                    </a:lnTo>
                    <a:lnTo>
                      <a:pt x="789" y="1295"/>
                    </a:lnTo>
                    <a:lnTo>
                      <a:pt x="957" y="1463"/>
                    </a:lnTo>
                    <a:lnTo>
                      <a:pt x="1130" y="1618"/>
                    </a:lnTo>
                    <a:lnTo>
                      <a:pt x="1303" y="1762"/>
                    </a:lnTo>
                    <a:lnTo>
                      <a:pt x="1483" y="1894"/>
                    </a:lnTo>
                    <a:lnTo>
                      <a:pt x="1662" y="2014"/>
                    </a:lnTo>
                    <a:lnTo>
                      <a:pt x="1668" y="2014"/>
                    </a:lnTo>
                    <a:lnTo>
                      <a:pt x="1483" y="1894"/>
                    </a:lnTo>
                    <a:lnTo>
                      <a:pt x="1303" y="1762"/>
                    </a:lnTo>
                    <a:lnTo>
                      <a:pt x="1130" y="1618"/>
                    </a:lnTo>
                    <a:lnTo>
                      <a:pt x="957" y="1463"/>
                    </a:lnTo>
                    <a:lnTo>
                      <a:pt x="957" y="146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63604" name="Rectangle 116">
                <a:extLst>
                  <a:ext uri="{FF2B5EF4-FFF2-40B4-BE49-F238E27FC236}">
                    <a16:creationId xmlns:a16="http://schemas.microsoft.com/office/drawing/2014/main" id="{490FBFF7-E289-40DD-8BC1-99C3EB4F7C50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2488720">
                <a:off x="1988" y="1919"/>
                <a:ext cx="1353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3605" name="Rectangle 117">
                <a:extLst>
                  <a:ext uri="{FF2B5EF4-FFF2-40B4-BE49-F238E27FC236}">
                    <a16:creationId xmlns:a16="http://schemas.microsoft.com/office/drawing/2014/main" id="{0A6B5D17-E417-4055-AD2D-D83B68F7A0F6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5087790">
                <a:off x="1964" y="2613"/>
                <a:ext cx="2217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3606" name="Rectangle 118">
                <a:extLst>
                  <a:ext uri="{FF2B5EF4-FFF2-40B4-BE49-F238E27FC236}">
                    <a16:creationId xmlns:a16="http://schemas.microsoft.com/office/drawing/2014/main" id="{E29D3BDD-7141-4735-8A5C-BD3AFE7DDBB0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3417299">
                <a:off x="1019" y="2694"/>
                <a:ext cx="2678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3607" name="Rectangle 119">
                <a:extLst>
                  <a:ext uri="{FF2B5EF4-FFF2-40B4-BE49-F238E27FC236}">
                    <a16:creationId xmlns:a16="http://schemas.microsoft.com/office/drawing/2014/main" id="{9CCE9E7A-D959-4D58-9909-CAC1010534B3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835848">
                <a:off x="688" y="1748"/>
                <a:ext cx="2390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grpSp>
            <p:nvGrpSpPr>
              <p:cNvPr id="63608" name="Group 120">
                <a:extLst>
                  <a:ext uri="{FF2B5EF4-FFF2-40B4-BE49-F238E27FC236}">
                    <a16:creationId xmlns:a16="http://schemas.microsoft.com/office/drawing/2014/main" id="{A9575791-108F-47C2-A410-58F84AC268E8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3046" y="1326"/>
                <a:ext cx="259" cy="299"/>
                <a:chOff x="3042" y="1265"/>
                <a:chExt cx="367" cy="424"/>
              </a:xfrm>
            </p:grpSpPr>
            <p:sp>
              <p:nvSpPr>
                <p:cNvPr id="63609" name="Oval 121">
                  <a:extLst>
                    <a:ext uri="{FF2B5EF4-FFF2-40B4-BE49-F238E27FC236}">
                      <a16:creationId xmlns:a16="http://schemas.microsoft.com/office/drawing/2014/main" id="{2C337C9C-E9E6-49DF-8E8E-BC2B72363324}"/>
                    </a:ext>
                  </a:extLst>
                </p:cNvPr>
                <p:cNvSpPr>
                  <a:spLocks noChangeAspect="1" noChangeArrowheads="1"/>
                </p:cNvSpPr>
                <p:nvPr userDrawn="1"/>
              </p:nvSpPr>
              <p:spPr bwMode="hidden">
                <a:xfrm rot="2828979">
                  <a:off x="2982" y="1467"/>
                  <a:ext cx="282" cy="161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63610" name="Freeform 122">
                  <a:extLst>
                    <a:ext uri="{FF2B5EF4-FFF2-40B4-BE49-F238E27FC236}">
                      <a16:creationId xmlns:a16="http://schemas.microsoft.com/office/drawing/2014/main" id="{88526F6E-798C-4BFB-88E6-D71150BF3953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070" y="1374"/>
                  <a:ext cx="227" cy="222"/>
                </a:xfrm>
                <a:custGeom>
                  <a:avLst/>
                  <a:gdLst>
                    <a:gd name="T0" fmla="*/ 227 w 227"/>
                    <a:gd name="T1" fmla="*/ 134 h 222"/>
                    <a:gd name="T2" fmla="*/ 203 w 227"/>
                    <a:gd name="T3" fmla="*/ 144 h 222"/>
                    <a:gd name="T4" fmla="*/ 179 w 227"/>
                    <a:gd name="T5" fmla="*/ 138 h 222"/>
                    <a:gd name="T6" fmla="*/ 149 w 227"/>
                    <a:gd name="T7" fmla="*/ 126 h 222"/>
                    <a:gd name="T8" fmla="*/ 126 w 227"/>
                    <a:gd name="T9" fmla="*/ 102 h 222"/>
                    <a:gd name="T10" fmla="*/ 102 w 227"/>
                    <a:gd name="T11" fmla="*/ 72 h 222"/>
                    <a:gd name="T12" fmla="*/ 84 w 227"/>
                    <a:gd name="T13" fmla="*/ 48 h 222"/>
                    <a:gd name="T14" fmla="*/ 78 w 227"/>
                    <a:gd name="T15" fmla="*/ 24 h 222"/>
                    <a:gd name="T16" fmla="*/ 84 w 227"/>
                    <a:gd name="T17" fmla="*/ 0 h 222"/>
                    <a:gd name="T18" fmla="*/ 84 w 227"/>
                    <a:gd name="T19" fmla="*/ 0 h 222"/>
                    <a:gd name="T20" fmla="*/ 78 w 227"/>
                    <a:gd name="T21" fmla="*/ 0 h 222"/>
                    <a:gd name="T22" fmla="*/ 18 w 227"/>
                    <a:gd name="T23" fmla="*/ 60 h 222"/>
                    <a:gd name="T24" fmla="*/ 0 w 227"/>
                    <a:gd name="T25" fmla="*/ 90 h 222"/>
                    <a:gd name="T26" fmla="*/ 0 w 227"/>
                    <a:gd name="T27" fmla="*/ 120 h 222"/>
                    <a:gd name="T28" fmla="*/ 12 w 227"/>
                    <a:gd name="T29" fmla="*/ 156 h 222"/>
                    <a:gd name="T30" fmla="*/ 36 w 227"/>
                    <a:gd name="T31" fmla="*/ 192 h 222"/>
                    <a:gd name="T32" fmla="*/ 66 w 227"/>
                    <a:gd name="T33" fmla="*/ 216 h 222"/>
                    <a:gd name="T34" fmla="*/ 96 w 227"/>
                    <a:gd name="T35" fmla="*/ 222 h 222"/>
                    <a:gd name="T36" fmla="*/ 126 w 227"/>
                    <a:gd name="T37" fmla="*/ 222 h 222"/>
                    <a:gd name="T38" fmla="*/ 155 w 227"/>
                    <a:gd name="T39" fmla="*/ 210 h 222"/>
                    <a:gd name="T40" fmla="*/ 227 w 227"/>
                    <a:gd name="T41" fmla="*/ 138 h 222"/>
                    <a:gd name="T42" fmla="*/ 227 w 227"/>
                    <a:gd name="T43" fmla="*/ 134 h 2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27" h="222">
                      <a:moveTo>
                        <a:pt x="227" y="134"/>
                      </a:moveTo>
                      <a:lnTo>
                        <a:pt x="203" y="144"/>
                      </a:lnTo>
                      <a:lnTo>
                        <a:pt x="179" y="138"/>
                      </a:lnTo>
                      <a:lnTo>
                        <a:pt x="149" y="126"/>
                      </a:lnTo>
                      <a:lnTo>
                        <a:pt x="126" y="102"/>
                      </a:lnTo>
                      <a:lnTo>
                        <a:pt x="102" y="72"/>
                      </a:lnTo>
                      <a:lnTo>
                        <a:pt x="84" y="48"/>
                      </a:lnTo>
                      <a:lnTo>
                        <a:pt x="78" y="24"/>
                      </a:lnTo>
                      <a:lnTo>
                        <a:pt x="84" y="0"/>
                      </a:lnTo>
                      <a:lnTo>
                        <a:pt x="84" y="0"/>
                      </a:lnTo>
                      <a:lnTo>
                        <a:pt x="78" y="0"/>
                      </a:lnTo>
                      <a:lnTo>
                        <a:pt x="18" y="60"/>
                      </a:lnTo>
                      <a:lnTo>
                        <a:pt x="0" y="90"/>
                      </a:lnTo>
                      <a:lnTo>
                        <a:pt x="0" y="120"/>
                      </a:lnTo>
                      <a:lnTo>
                        <a:pt x="12" y="156"/>
                      </a:lnTo>
                      <a:lnTo>
                        <a:pt x="36" y="192"/>
                      </a:lnTo>
                      <a:lnTo>
                        <a:pt x="66" y="216"/>
                      </a:lnTo>
                      <a:lnTo>
                        <a:pt x="96" y="222"/>
                      </a:lnTo>
                      <a:lnTo>
                        <a:pt x="126" y="222"/>
                      </a:lnTo>
                      <a:lnTo>
                        <a:pt x="155" y="210"/>
                      </a:lnTo>
                      <a:lnTo>
                        <a:pt x="227" y="138"/>
                      </a:lnTo>
                      <a:lnTo>
                        <a:pt x="227" y="134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63611" name="Freeform 123">
                  <a:extLst>
                    <a:ext uri="{FF2B5EF4-FFF2-40B4-BE49-F238E27FC236}">
                      <a16:creationId xmlns:a16="http://schemas.microsoft.com/office/drawing/2014/main" id="{12BA2DF8-2BD8-411F-94F6-FC781E7A2438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144" y="1365"/>
                  <a:ext cx="163" cy="155"/>
                </a:xfrm>
                <a:custGeom>
                  <a:avLst/>
                  <a:gdLst>
                    <a:gd name="T0" fmla="*/ 221 w 233"/>
                    <a:gd name="T1" fmla="*/ 216 h 234"/>
                    <a:gd name="T2" fmla="*/ 192 w 233"/>
                    <a:gd name="T3" fmla="*/ 234 h 234"/>
                    <a:gd name="T4" fmla="*/ 150 w 233"/>
                    <a:gd name="T5" fmla="*/ 234 h 234"/>
                    <a:gd name="T6" fmla="*/ 102 w 233"/>
                    <a:gd name="T7" fmla="*/ 210 h 234"/>
                    <a:gd name="T8" fmla="*/ 54 w 233"/>
                    <a:gd name="T9" fmla="*/ 174 h 234"/>
                    <a:gd name="T10" fmla="*/ 24 w 233"/>
                    <a:gd name="T11" fmla="*/ 132 h 234"/>
                    <a:gd name="T12" fmla="*/ 6 w 233"/>
                    <a:gd name="T13" fmla="*/ 84 h 234"/>
                    <a:gd name="T14" fmla="*/ 0 w 233"/>
                    <a:gd name="T15" fmla="*/ 42 h 234"/>
                    <a:gd name="T16" fmla="*/ 12 w 233"/>
                    <a:gd name="T17" fmla="*/ 12 h 234"/>
                    <a:gd name="T18" fmla="*/ 48 w 233"/>
                    <a:gd name="T19" fmla="*/ 0 h 234"/>
                    <a:gd name="T20" fmla="*/ 84 w 233"/>
                    <a:gd name="T21" fmla="*/ 0 h 234"/>
                    <a:gd name="T22" fmla="*/ 132 w 233"/>
                    <a:gd name="T23" fmla="*/ 18 h 234"/>
                    <a:gd name="T24" fmla="*/ 174 w 233"/>
                    <a:gd name="T25" fmla="*/ 54 h 234"/>
                    <a:gd name="T26" fmla="*/ 210 w 233"/>
                    <a:gd name="T27" fmla="*/ 102 h 234"/>
                    <a:gd name="T28" fmla="*/ 233 w 233"/>
                    <a:gd name="T29" fmla="*/ 144 h 234"/>
                    <a:gd name="T30" fmla="*/ 233 w 233"/>
                    <a:gd name="T31" fmla="*/ 186 h 234"/>
                    <a:gd name="T32" fmla="*/ 221 w 233"/>
                    <a:gd name="T33" fmla="*/ 216 h 234"/>
                    <a:gd name="T34" fmla="*/ 221 w 233"/>
                    <a:gd name="T35" fmla="*/ 216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33" h="234">
                      <a:moveTo>
                        <a:pt x="221" y="216"/>
                      </a:moveTo>
                      <a:lnTo>
                        <a:pt x="192" y="234"/>
                      </a:lnTo>
                      <a:lnTo>
                        <a:pt x="150" y="234"/>
                      </a:lnTo>
                      <a:lnTo>
                        <a:pt x="102" y="210"/>
                      </a:lnTo>
                      <a:lnTo>
                        <a:pt x="54" y="174"/>
                      </a:lnTo>
                      <a:lnTo>
                        <a:pt x="24" y="132"/>
                      </a:lnTo>
                      <a:lnTo>
                        <a:pt x="6" y="84"/>
                      </a:lnTo>
                      <a:lnTo>
                        <a:pt x="0" y="42"/>
                      </a:lnTo>
                      <a:lnTo>
                        <a:pt x="12" y="12"/>
                      </a:lnTo>
                      <a:lnTo>
                        <a:pt x="48" y="0"/>
                      </a:lnTo>
                      <a:lnTo>
                        <a:pt x="84" y="0"/>
                      </a:lnTo>
                      <a:lnTo>
                        <a:pt x="132" y="18"/>
                      </a:lnTo>
                      <a:lnTo>
                        <a:pt x="174" y="54"/>
                      </a:lnTo>
                      <a:lnTo>
                        <a:pt x="210" y="102"/>
                      </a:lnTo>
                      <a:lnTo>
                        <a:pt x="233" y="144"/>
                      </a:lnTo>
                      <a:lnTo>
                        <a:pt x="233" y="186"/>
                      </a:lnTo>
                      <a:lnTo>
                        <a:pt x="221" y="216"/>
                      </a:lnTo>
                      <a:lnTo>
                        <a:pt x="221" y="21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63612" name="Freeform 124">
                  <a:extLst>
                    <a:ext uri="{FF2B5EF4-FFF2-40B4-BE49-F238E27FC236}">
                      <a16:creationId xmlns:a16="http://schemas.microsoft.com/office/drawing/2014/main" id="{8DD37D6B-B6F3-47A1-90B0-E657067866B7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202" y="1272"/>
                  <a:ext cx="203" cy="198"/>
                </a:xfrm>
                <a:custGeom>
                  <a:avLst/>
                  <a:gdLst>
                    <a:gd name="T0" fmla="*/ 179 w 203"/>
                    <a:gd name="T1" fmla="*/ 18 h 198"/>
                    <a:gd name="T2" fmla="*/ 197 w 203"/>
                    <a:gd name="T3" fmla="*/ 48 h 198"/>
                    <a:gd name="T4" fmla="*/ 203 w 203"/>
                    <a:gd name="T5" fmla="*/ 60 h 198"/>
                    <a:gd name="T6" fmla="*/ 197 w 203"/>
                    <a:gd name="T7" fmla="*/ 66 h 198"/>
                    <a:gd name="T8" fmla="*/ 65 w 203"/>
                    <a:gd name="T9" fmla="*/ 192 h 198"/>
                    <a:gd name="T10" fmla="*/ 59 w 203"/>
                    <a:gd name="T11" fmla="*/ 198 h 198"/>
                    <a:gd name="T12" fmla="*/ 47 w 203"/>
                    <a:gd name="T13" fmla="*/ 192 h 198"/>
                    <a:gd name="T14" fmla="*/ 17 w 203"/>
                    <a:gd name="T15" fmla="*/ 174 h 198"/>
                    <a:gd name="T16" fmla="*/ 0 w 203"/>
                    <a:gd name="T17" fmla="*/ 150 h 198"/>
                    <a:gd name="T18" fmla="*/ 0 w 203"/>
                    <a:gd name="T19" fmla="*/ 126 h 198"/>
                    <a:gd name="T20" fmla="*/ 131 w 203"/>
                    <a:gd name="T21" fmla="*/ 0 h 198"/>
                    <a:gd name="T22" fmla="*/ 155 w 203"/>
                    <a:gd name="T23" fmla="*/ 0 h 198"/>
                    <a:gd name="T24" fmla="*/ 179 w 203"/>
                    <a:gd name="T25" fmla="*/ 18 h 198"/>
                    <a:gd name="T26" fmla="*/ 179 w 203"/>
                    <a:gd name="T27" fmla="*/ 18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03" h="198">
                      <a:moveTo>
                        <a:pt x="179" y="18"/>
                      </a:moveTo>
                      <a:lnTo>
                        <a:pt x="197" y="48"/>
                      </a:lnTo>
                      <a:lnTo>
                        <a:pt x="203" y="60"/>
                      </a:lnTo>
                      <a:lnTo>
                        <a:pt x="197" y="66"/>
                      </a:lnTo>
                      <a:lnTo>
                        <a:pt x="65" y="192"/>
                      </a:lnTo>
                      <a:lnTo>
                        <a:pt x="59" y="198"/>
                      </a:lnTo>
                      <a:lnTo>
                        <a:pt x="47" y="192"/>
                      </a:lnTo>
                      <a:lnTo>
                        <a:pt x="17" y="174"/>
                      </a:lnTo>
                      <a:lnTo>
                        <a:pt x="0" y="150"/>
                      </a:lnTo>
                      <a:lnTo>
                        <a:pt x="0" y="126"/>
                      </a:lnTo>
                      <a:lnTo>
                        <a:pt x="131" y="0"/>
                      </a:lnTo>
                      <a:lnTo>
                        <a:pt x="155" y="0"/>
                      </a:lnTo>
                      <a:lnTo>
                        <a:pt x="179" y="18"/>
                      </a:lnTo>
                      <a:lnTo>
                        <a:pt x="179" y="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63613" name="Freeform 125">
                  <a:extLst>
                    <a:ext uri="{FF2B5EF4-FFF2-40B4-BE49-F238E27FC236}">
                      <a16:creationId xmlns:a16="http://schemas.microsoft.com/office/drawing/2014/main" id="{8AD114B3-8799-423C-AD58-82BA5E22ADA2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330" y="1265"/>
                  <a:ext cx="79" cy="74"/>
                </a:xfrm>
                <a:custGeom>
                  <a:avLst/>
                  <a:gdLst>
                    <a:gd name="T0" fmla="*/ 221 w 233"/>
                    <a:gd name="T1" fmla="*/ 216 h 234"/>
                    <a:gd name="T2" fmla="*/ 192 w 233"/>
                    <a:gd name="T3" fmla="*/ 234 h 234"/>
                    <a:gd name="T4" fmla="*/ 150 w 233"/>
                    <a:gd name="T5" fmla="*/ 234 h 234"/>
                    <a:gd name="T6" fmla="*/ 102 w 233"/>
                    <a:gd name="T7" fmla="*/ 210 h 234"/>
                    <a:gd name="T8" fmla="*/ 54 w 233"/>
                    <a:gd name="T9" fmla="*/ 174 h 234"/>
                    <a:gd name="T10" fmla="*/ 24 w 233"/>
                    <a:gd name="T11" fmla="*/ 132 h 234"/>
                    <a:gd name="T12" fmla="*/ 6 w 233"/>
                    <a:gd name="T13" fmla="*/ 84 h 234"/>
                    <a:gd name="T14" fmla="*/ 0 w 233"/>
                    <a:gd name="T15" fmla="*/ 42 h 234"/>
                    <a:gd name="T16" fmla="*/ 12 w 233"/>
                    <a:gd name="T17" fmla="*/ 12 h 234"/>
                    <a:gd name="T18" fmla="*/ 48 w 233"/>
                    <a:gd name="T19" fmla="*/ 0 h 234"/>
                    <a:gd name="T20" fmla="*/ 84 w 233"/>
                    <a:gd name="T21" fmla="*/ 0 h 234"/>
                    <a:gd name="T22" fmla="*/ 132 w 233"/>
                    <a:gd name="T23" fmla="*/ 18 h 234"/>
                    <a:gd name="T24" fmla="*/ 174 w 233"/>
                    <a:gd name="T25" fmla="*/ 54 h 234"/>
                    <a:gd name="T26" fmla="*/ 210 w 233"/>
                    <a:gd name="T27" fmla="*/ 102 h 234"/>
                    <a:gd name="T28" fmla="*/ 233 w 233"/>
                    <a:gd name="T29" fmla="*/ 144 h 234"/>
                    <a:gd name="T30" fmla="*/ 233 w 233"/>
                    <a:gd name="T31" fmla="*/ 186 h 234"/>
                    <a:gd name="T32" fmla="*/ 221 w 233"/>
                    <a:gd name="T33" fmla="*/ 216 h 234"/>
                    <a:gd name="T34" fmla="*/ 221 w 233"/>
                    <a:gd name="T35" fmla="*/ 216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33" h="234">
                      <a:moveTo>
                        <a:pt x="221" y="216"/>
                      </a:moveTo>
                      <a:lnTo>
                        <a:pt x="192" y="234"/>
                      </a:lnTo>
                      <a:lnTo>
                        <a:pt x="150" y="234"/>
                      </a:lnTo>
                      <a:lnTo>
                        <a:pt x="102" y="210"/>
                      </a:lnTo>
                      <a:lnTo>
                        <a:pt x="54" y="174"/>
                      </a:lnTo>
                      <a:lnTo>
                        <a:pt x="24" y="132"/>
                      </a:lnTo>
                      <a:lnTo>
                        <a:pt x="6" y="84"/>
                      </a:lnTo>
                      <a:lnTo>
                        <a:pt x="0" y="42"/>
                      </a:lnTo>
                      <a:lnTo>
                        <a:pt x="12" y="12"/>
                      </a:lnTo>
                      <a:lnTo>
                        <a:pt x="48" y="0"/>
                      </a:lnTo>
                      <a:lnTo>
                        <a:pt x="84" y="0"/>
                      </a:lnTo>
                      <a:lnTo>
                        <a:pt x="132" y="18"/>
                      </a:lnTo>
                      <a:lnTo>
                        <a:pt x="174" y="54"/>
                      </a:lnTo>
                      <a:lnTo>
                        <a:pt x="210" y="102"/>
                      </a:lnTo>
                      <a:lnTo>
                        <a:pt x="233" y="144"/>
                      </a:lnTo>
                      <a:lnTo>
                        <a:pt x="233" y="186"/>
                      </a:lnTo>
                      <a:lnTo>
                        <a:pt x="221" y="216"/>
                      </a:lnTo>
                      <a:lnTo>
                        <a:pt x="221" y="21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</p:grpSp>
        </p:grpSp>
      </p:grpSp>
      <p:sp>
        <p:nvSpPr>
          <p:cNvPr id="63614" name="Rectangle 126">
            <a:extLst>
              <a:ext uri="{FF2B5EF4-FFF2-40B4-BE49-F238E27FC236}">
                <a16:creationId xmlns:a16="http://schemas.microsoft.com/office/drawing/2014/main" id="{F6C57A72-F4AB-480E-91F8-31AF5FE90A1B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00200"/>
            <a:ext cx="7772400" cy="197326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 altLang="it-IT" noProof="0"/>
              <a:t>Fare clic per modificare lo stile del titolo</a:t>
            </a:r>
          </a:p>
        </p:txBody>
      </p:sp>
      <p:sp>
        <p:nvSpPr>
          <p:cNvPr id="63615" name="Rectangle 127">
            <a:extLst>
              <a:ext uri="{FF2B5EF4-FFF2-40B4-BE49-F238E27FC236}">
                <a16:creationId xmlns:a16="http://schemas.microsoft.com/office/drawing/2014/main" id="{991B2D70-D075-44EB-AF95-F23F3E377F21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fr-FR" altLang="it-IT" noProof="0"/>
              <a:t>Fare clic per modificare lo stile del sottotitolo dello schema</a:t>
            </a:r>
          </a:p>
        </p:txBody>
      </p:sp>
      <p:sp>
        <p:nvSpPr>
          <p:cNvPr id="63616" name="Rectangle 128">
            <a:extLst>
              <a:ext uri="{FF2B5EF4-FFF2-40B4-BE49-F238E27FC236}">
                <a16:creationId xmlns:a16="http://schemas.microsoft.com/office/drawing/2014/main" id="{4AF686AA-A3C9-41D9-A01F-C215D60A5457}"/>
              </a:ext>
            </a:extLst>
          </p:cNvPr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endParaRPr lang="fr-FR" altLang="it-IT"/>
          </a:p>
        </p:txBody>
      </p:sp>
      <p:sp>
        <p:nvSpPr>
          <p:cNvPr id="63617" name="Rectangle 129">
            <a:extLst>
              <a:ext uri="{FF2B5EF4-FFF2-40B4-BE49-F238E27FC236}">
                <a16:creationId xmlns:a16="http://schemas.microsoft.com/office/drawing/2014/main" id="{99C2D1AD-7211-4A91-947F-A019DD00411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endParaRPr lang="fr-FR" altLang="it-IT"/>
          </a:p>
        </p:txBody>
      </p:sp>
      <p:sp>
        <p:nvSpPr>
          <p:cNvPr id="63618" name="Rectangle 130">
            <a:extLst>
              <a:ext uri="{FF2B5EF4-FFF2-40B4-BE49-F238E27FC236}">
                <a16:creationId xmlns:a16="http://schemas.microsoft.com/office/drawing/2014/main" id="{B0850D81-9D58-4C48-8C41-A413692A0EA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fld id="{D6005E69-26BC-4D52-B822-3D5D67EF8C42}" type="slidenum">
              <a:rPr lang="fr-FR" altLang="it-IT"/>
              <a:pPr/>
              <a:t>‹N›</a:t>
            </a:fld>
            <a:endParaRPr lang="fr-FR" alt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3D0790A-71D5-4CAF-B0AD-1F3274B4C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64F4C81-70E1-43C5-9775-8881EB47B4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A67F0DD-8A88-4B53-A4A2-5D8652C5B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6228699-0349-45D8-A8CD-37450D756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72AA973-EF12-4705-908F-D65973F6F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0EFCDE-B1B3-4E14-AB28-7F31CFF369B3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1751962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13118F0-2E6C-4DF6-9DC9-16282C60C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76EC77F-EE45-4A18-B54C-8B0CE31100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E3E48E2-A080-4941-906E-51E3E5C1F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FB27842-529B-42AB-B6F0-D3BC404F6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B4C2603-4B92-4F19-A868-D161F37AB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00D5A9-E9D9-43BF-B06F-4B6180595A7E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2400385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7898960-089C-4A6E-AC72-CDB6CF81F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BBB5A84-90EB-4742-B834-57665AD5C3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F3747A8-E527-4030-A8FD-B67BC592D6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AC8AB91-B111-44F5-9EB4-22F5D34F0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E3192B6-CFC6-45DE-B458-F9709AB4E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644B18D-05F8-4F23-B5E4-211E14DF4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C266CF-11F0-4FBF-929C-AB27F77812F4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1709239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CFF9D66-3C1F-4F0D-B7D3-A4F5946C1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D43015F-BEEA-49CE-8A8E-32EC226510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2146D88-982A-4277-BEF8-6B9FECCC65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D58BF1A3-D598-468F-A19B-6C0EFF66F2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CB8CD1BB-17FA-456B-8867-1F094A4B5F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2D600C35-B408-4331-A97A-5B547FA27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EF884B9B-8074-42BB-AAC6-879744ACB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02B4170B-34E6-431B-9937-7A48F423D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543C37-0381-473D-A45E-4F3122FBF2B3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456558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896E2F7-FECB-40B8-96AC-4D842047E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A92143A6-A594-450F-B8B1-556220962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D2306EA4-9E4C-4EE3-A71B-C17BEEA97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9BA19427-FB8D-4780-9EA9-2F3E4199E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D69D60-5831-47C6-9604-3DB18BA00192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3792900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01F72A00-E93E-4BCA-9F50-71D4A4584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BF89BDBF-6119-4334-AF92-91A7DBC64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D6062FE-5A1A-48F4-8CD7-0CED1C1A8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6CFCBF-5257-4B67-A1C9-0EFCCB635B0A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1413084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AF5827B-7F87-4733-8946-04469D1E2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510E6C1-CC15-4411-AACD-0E497A1217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77D053C-8E9B-4BDA-9A24-2A04E88DD2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E2B87E8-B722-42E9-9AB1-56B205150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860C5BD-BA5F-4FE0-8C26-5EF4CB3F3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6E74772-1CDD-442E-8DC7-E1FB536B0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F70677-9C69-4F14-8803-F1372156A46A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1882496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5946108-4DC7-471B-AD5F-50279CCA2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011BA29D-7563-4F16-945A-87F0FB2064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3606FB45-3040-40EA-B135-200DDCCFD7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D68A313-D2C6-4BB5-B991-D083C2B8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7DE2B6D-D5F8-4040-9680-86C2CF1F5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4B66FB8-1753-4997-82E5-7205DFC14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1C6E6C-F30D-47E4-A6FE-3303D449D19E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1112091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6C7A0DC-E87A-43CA-B199-C4EB8E337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B0D95ADB-E0CD-4E79-A154-BACFCDC490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ECF1D5A-6E5C-45C7-AECF-9B841C352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35CAC84-92CE-4352-B3EA-8DC51D7FB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DE367BC-196B-41C6-839D-481DEC473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EF6B89-AA1C-43D2-8255-E19C1ED4DE24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20814310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6199C05A-AEB9-4C1D-BC94-494B048F0E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E3D0E053-B802-4A67-A48D-1FAFF1278D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F49F140-8A83-47E6-AAB8-890AF98071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E6FDDCF-49E2-4043-9739-F9B85FB80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870A54B-C4A2-4D8E-97AD-BD27D39D3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72D2C2-B566-4B14-B598-6BAA6C5FB0FF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2939468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0">
          <a:gsLst>
            <a:gs pos="70000">
              <a:srgbClr val="EBC6AF"/>
            </a:gs>
            <a:gs pos="36000">
              <a:schemeClr val="bg1"/>
            </a:gs>
            <a:gs pos="100000">
              <a:schemeClr val="folHlink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466" name="Group 2">
            <a:extLst>
              <a:ext uri="{FF2B5EF4-FFF2-40B4-BE49-F238E27FC236}">
                <a16:creationId xmlns:a16="http://schemas.microsoft.com/office/drawing/2014/main" id="{2CDD81CD-766E-418D-9F93-170A309208D8}"/>
              </a:ext>
            </a:extLst>
          </p:cNvPr>
          <p:cNvGrpSpPr>
            <a:grpSpLocks/>
          </p:cNvGrpSpPr>
          <p:nvPr/>
        </p:nvGrpSpPr>
        <p:grpSpPr bwMode="auto">
          <a:xfrm>
            <a:off x="-609600" y="762000"/>
            <a:ext cx="7542213" cy="6029325"/>
            <a:chOff x="-384" y="480"/>
            <a:chExt cx="4751" cy="3798"/>
          </a:xfrm>
        </p:grpSpPr>
        <p:grpSp>
          <p:nvGrpSpPr>
            <p:cNvPr id="62467" name="Group 3">
              <a:extLst>
                <a:ext uri="{FF2B5EF4-FFF2-40B4-BE49-F238E27FC236}">
                  <a16:creationId xmlns:a16="http://schemas.microsoft.com/office/drawing/2014/main" id="{AD4A755B-D2F6-4A44-8600-C6D05D849C1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384" y="480"/>
              <a:ext cx="4751" cy="3798"/>
              <a:chOff x="0" y="522"/>
              <a:chExt cx="4751" cy="3798"/>
            </a:xfrm>
          </p:grpSpPr>
          <p:grpSp>
            <p:nvGrpSpPr>
              <p:cNvPr id="62468" name="Group 4">
                <a:extLst>
                  <a:ext uri="{FF2B5EF4-FFF2-40B4-BE49-F238E27FC236}">
                    <a16:creationId xmlns:a16="http://schemas.microsoft.com/office/drawing/2014/main" id="{0864D529-A752-43FA-8804-6EFFA8166956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0" y="522"/>
                <a:ext cx="4751" cy="3794"/>
                <a:chOff x="0" y="522"/>
                <a:chExt cx="4751" cy="3794"/>
              </a:xfrm>
            </p:grpSpPr>
            <p:sp>
              <p:nvSpPr>
                <p:cNvPr id="62469" name="Freeform 5">
                  <a:extLst>
                    <a:ext uri="{FF2B5EF4-FFF2-40B4-BE49-F238E27FC236}">
                      <a16:creationId xmlns:a16="http://schemas.microsoft.com/office/drawing/2014/main" id="{26017A59-9E52-429D-85B6-C4411ACB5A6A}"/>
                    </a:ext>
                  </a:extLst>
                </p:cNvPr>
                <p:cNvSpPr>
                  <a:spLocks/>
                </p:cNvSpPr>
                <p:nvPr userDrawn="1"/>
              </p:nvSpPr>
              <p:spPr bwMode="hidden">
                <a:xfrm>
                  <a:off x="628" y="1241"/>
                  <a:ext cx="3281" cy="3075"/>
                </a:xfrm>
                <a:custGeom>
                  <a:avLst/>
                  <a:gdLst>
                    <a:gd name="T0" fmla="*/ 502 w 3271"/>
                    <a:gd name="T1" fmla="*/ 1990 h 3075"/>
                    <a:gd name="T2" fmla="*/ 186 w 3271"/>
                    <a:gd name="T3" fmla="*/ 1474 h 3075"/>
                    <a:gd name="T4" fmla="*/ 66 w 3271"/>
                    <a:gd name="T5" fmla="*/ 1169 h 3075"/>
                    <a:gd name="T6" fmla="*/ 12 w 3271"/>
                    <a:gd name="T7" fmla="*/ 875 h 3075"/>
                    <a:gd name="T8" fmla="*/ 18 w 3271"/>
                    <a:gd name="T9" fmla="*/ 611 h 3075"/>
                    <a:gd name="T10" fmla="*/ 84 w 3271"/>
                    <a:gd name="T11" fmla="*/ 389 h 3075"/>
                    <a:gd name="T12" fmla="*/ 209 w 3271"/>
                    <a:gd name="T13" fmla="*/ 216 h 3075"/>
                    <a:gd name="T14" fmla="*/ 508 w 3271"/>
                    <a:gd name="T15" fmla="*/ 42 h 3075"/>
                    <a:gd name="T16" fmla="*/ 891 w 3271"/>
                    <a:gd name="T17" fmla="*/ 6 h 3075"/>
                    <a:gd name="T18" fmla="*/ 1334 w 3271"/>
                    <a:gd name="T19" fmla="*/ 102 h 3075"/>
                    <a:gd name="T20" fmla="*/ 1806 w 3271"/>
                    <a:gd name="T21" fmla="*/ 324 h 3075"/>
                    <a:gd name="T22" fmla="*/ 2272 w 3271"/>
                    <a:gd name="T23" fmla="*/ 659 h 3075"/>
                    <a:gd name="T24" fmla="*/ 2769 w 3271"/>
                    <a:gd name="T25" fmla="*/ 1187 h 3075"/>
                    <a:gd name="T26" fmla="*/ 3085 w 3271"/>
                    <a:gd name="T27" fmla="*/ 1702 h 3075"/>
                    <a:gd name="T28" fmla="*/ 3205 w 3271"/>
                    <a:gd name="T29" fmla="*/ 2008 h 3075"/>
                    <a:gd name="T30" fmla="*/ 3259 w 3271"/>
                    <a:gd name="T31" fmla="*/ 2302 h 3075"/>
                    <a:gd name="T32" fmla="*/ 3253 w 3271"/>
                    <a:gd name="T33" fmla="*/ 2565 h 3075"/>
                    <a:gd name="T34" fmla="*/ 3187 w 3271"/>
                    <a:gd name="T35" fmla="*/ 2781 h 3075"/>
                    <a:gd name="T36" fmla="*/ 3068 w 3271"/>
                    <a:gd name="T37" fmla="*/ 2961 h 3075"/>
                    <a:gd name="T38" fmla="*/ 2918 w 3271"/>
                    <a:gd name="T39" fmla="*/ 3075 h 3075"/>
                    <a:gd name="T40" fmla="*/ 3068 w 3271"/>
                    <a:gd name="T41" fmla="*/ 2967 h 3075"/>
                    <a:gd name="T42" fmla="*/ 3193 w 3271"/>
                    <a:gd name="T43" fmla="*/ 2787 h 3075"/>
                    <a:gd name="T44" fmla="*/ 3259 w 3271"/>
                    <a:gd name="T45" fmla="*/ 2565 h 3075"/>
                    <a:gd name="T46" fmla="*/ 3265 w 3271"/>
                    <a:gd name="T47" fmla="*/ 2302 h 3075"/>
                    <a:gd name="T48" fmla="*/ 3211 w 3271"/>
                    <a:gd name="T49" fmla="*/ 2008 h 3075"/>
                    <a:gd name="T50" fmla="*/ 3091 w 3271"/>
                    <a:gd name="T51" fmla="*/ 1702 h 3075"/>
                    <a:gd name="T52" fmla="*/ 2775 w 3271"/>
                    <a:gd name="T53" fmla="*/ 1181 h 3075"/>
                    <a:gd name="T54" fmla="*/ 2278 w 3271"/>
                    <a:gd name="T55" fmla="*/ 653 h 3075"/>
                    <a:gd name="T56" fmla="*/ 1806 w 3271"/>
                    <a:gd name="T57" fmla="*/ 318 h 3075"/>
                    <a:gd name="T58" fmla="*/ 1334 w 3271"/>
                    <a:gd name="T59" fmla="*/ 96 h 3075"/>
                    <a:gd name="T60" fmla="*/ 891 w 3271"/>
                    <a:gd name="T61" fmla="*/ 0 h 3075"/>
                    <a:gd name="T62" fmla="*/ 502 w 3271"/>
                    <a:gd name="T63" fmla="*/ 36 h 3075"/>
                    <a:gd name="T64" fmla="*/ 204 w 3271"/>
                    <a:gd name="T65" fmla="*/ 210 h 3075"/>
                    <a:gd name="T66" fmla="*/ 78 w 3271"/>
                    <a:gd name="T67" fmla="*/ 389 h 3075"/>
                    <a:gd name="T68" fmla="*/ 12 w 3271"/>
                    <a:gd name="T69" fmla="*/ 611 h 3075"/>
                    <a:gd name="T70" fmla="*/ 6 w 3271"/>
                    <a:gd name="T71" fmla="*/ 875 h 3075"/>
                    <a:gd name="T72" fmla="*/ 60 w 3271"/>
                    <a:gd name="T73" fmla="*/ 1169 h 3075"/>
                    <a:gd name="T74" fmla="*/ 180 w 3271"/>
                    <a:gd name="T75" fmla="*/ 1474 h 3075"/>
                    <a:gd name="T76" fmla="*/ 353 w 3271"/>
                    <a:gd name="T77" fmla="*/ 1786 h 3075"/>
                    <a:gd name="T78" fmla="*/ 849 w 3271"/>
                    <a:gd name="T79" fmla="*/ 2380 h 3075"/>
                    <a:gd name="T80" fmla="*/ 1244 w 3271"/>
                    <a:gd name="T81" fmla="*/ 2709 h 3075"/>
                    <a:gd name="T82" fmla="*/ 1656 w 3271"/>
                    <a:gd name="T83" fmla="*/ 2961 h 3075"/>
                    <a:gd name="T84" fmla="*/ 1937 w 3271"/>
                    <a:gd name="T85" fmla="*/ 3075 h 3075"/>
                    <a:gd name="T86" fmla="*/ 1525 w 3271"/>
                    <a:gd name="T87" fmla="*/ 2889 h 3075"/>
                    <a:gd name="T88" fmla="*/ 1118 w 3271"/>
                    <a:gd name="T89" fmla="*/ 2607 h 3075"/>
                    <a:gd name="T90" fmla="*/ 849 w 3271"/>
                    <a:gd name="T91" fmla="*/ 2380 h 30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3271" h="3075">
                      <a:moveTo>
                        <a:pt x="849" y="2380"/>
                      </a:moveTo>
                      <a:lnTo>
                        <a:pt x="664" y="2188"/>
                      </a:lnTo>
                      <a:lnTo>
                        <a:pt x="502" y="1990"/>
                      </a:lnTo>
                      <a:lnTo>
                        <a:pt x="359" y="1786"/>
                      </a:lnTo>
                      <a:lnTo>
                        <a:pt x="239" y="1576"/>
                      </a:lnTo>
                      <a:lnTo>
                        <a:pt x="186" y="1474"/>
                      </a:lnTo>
                      <a:lnTo>
                        <a:pt x="138" y="1373"/>
                      </a:lnTo>
                      <a:lnTo>
                        <a:pt x="102" y="1271"/>
                      </a:lnTo>
                      <a:lnTo>
                        <a:pt x="66" y="1169"/>
                      </a:lnTo>
                      <a:lnTo>
                        <a:pt x="42" y="1067"/>
                      </a:lnTo>
                      <a:lnTo>
                        <a:pt x="24" y="971"/>
                      </a:lnTo>
                      <a:lnTo>
                        <a:pt x="12" y="875"/>
                      </a:lnTo>
                      <a:lnTo>
                        <a:pt x="6" y="779"/>
                      </a:lnTo>
                      <a:lnTo>
                        <a:pt x="6" y="695"/>
                      </a:lnTo>
                      <a:lnTo>
                        <a:pt x="18" y="611"/>
                      </a:lnTo>
                      <a:lnTo>
                        <a:pt x="30" y="533"/>
                      </a:lnTo>
                      <a:lnTo>
                        <a:pt x="54" y="461"/>
                      </a:lnTo>
                      <a:lnTo>
                        <a:pt x="84" y="389"/>
                      </a:lnTo>
                      <a:lnTo>
                        <a:pt x="120" y="330"/>
                      </a:lnTo>
                      <a:lnTo>
                        <a:pt x="162" y="270"/>
                      </a:lnTo>
                      <a:lnTo>
                        <a:pt x="209" y="216"/>
                      </a:lnTo>
                      <a:lnTo>
                        <a:pt x="299" y="144"/>
                      </a:lnTo>
                      <a:lnTo>
                        <a:pt x="395" y="84"/>
                      </a:lnTo>
                      <a:lnTo>
                        <a:pt x="508" y="42"/>
                      </a:lnTo>
                      <a:lnTo>
                        <a:pt x="628" y="18"/>
                      </a:lnTo>
                      <a:lnTo>
                        <a:pt x="754" y="6"/>
                      </a:lnTo>
                      <a:lnTo>
                        <a:pt x="891" y="6"/>
                      </a:lnTo>
                      <a:lnTo>
                        <a:pt x="1035" y="24"/>
                      </a:lnTo>
                      <a:lnTo>
                        <a:pt x="1184" y="60"/>
                      </a:lnTo>
                      <a:lnTo>
                        <a:pt x="1334" y="102"/>
                      </a:lnTo>
                      <a:lnTo>
                        <a:pt x="1489" y="162"/>
                      </a:lnTo>
                      <a:lnTo>
                        <a:pt x="1644" y="240"/>
                      </a:lnTo>
                      <a:lnTo>
                        <a:pt x="1806" y="324"/>
                      </a:lnTo>
                      <a:lnTo>
                        <a:pt x="1961" y="425"/>
                      </a:lnTo>
                      <a:lnTo>
                        <a:pt x="2117" y="533"/>
                      </a:lnTo>
                      <a:lnTo>
                        <a:pt x="2272" y="659"/>
                      </a:lnTo>
                      <a:lnTo>
                        <a:pt x="2422" y="797"/>
                      </a:lnTo>
                      <a:lnTo>
                        <a:pt x="2607" y="989"/>
                      </a:lnTo>
                      <a:lnTo>
                        <a:pt x="2769" y="1187"/>
                      </a:lnTo>
                      <a:lnTo>
                        <a:pt x="2912" y="1391"/>
                      </a:lnTo>
                      <a:lnTo>
                        <a:pt x="3032" y="1600"/>
                      </a:lnTo>
                      <a:lnTo>
                        <a:pt x="3085" y="1702"/>
                      </a:lnTo>
                      <a:lnTo>
                        <a:pt x="3133" y="1804"/>
                      </a:lnTo>
                      <a:lnTo>
                        <a:pt x="3169" y="1906"/>
                      </a:lnTo>
                      <a:lnTo>
                        <a:pt x="3205" y="2008"/>
                      </a:lnTo>
                      <a:lnTo>
                        <a:pt x="3229" y="2110"/>
                      </a:lnTo>
                      <a:lnTo>
                        <a:pt x="3247" y="2206"/>
                      </a:lnTo>
                      <a:lnTo>
                        <a:pt x="3259" y="2302"/>
                      </a:lnTo>
                      <a:lnTo>
                        <a:pt x="3265" y="2398"/>
                      </a:lnTo>
                      <a:lnTo>
                        <a:pt x="3265" y="2482"/>
                      </a:lnTo>
                      <a:lnTo>
                        <a:pt x="3253" y="2565"/>
                      </a:lnTo>
                      <a:lnTo>
                        <a:pt x="3241" y="2643"/>
                      </a:lnTo>
                      <a:lnTo>
                        <a:pt x="3217" y="2715"/>
                      </a:lnTo>
                      <a:lnTo>
                        <a:pt x="3187" y="2781"/>
                      </a:lnTo>
                      <a:lnTo>
                        <a:pt x="3157" y="2847"/>
                      </a:lnTo>
                      <a:lnTo>
                        <a:pt x="3115" y="2907"/>
                      </a:lnTo>
                      <a:lnTo>
                        <a:pt x="3068" y="2961"/>
                      </a:lnTo>
                      <a:lnTo>
                        <a:pt x="3068" y="2961"/>
                      </a:lnTo>
                      <a:lnTo>
                        <a:pt x="2996" y="3021"/>
                      </a:lnTo>
                      <a:lnTo>
                        <a:pt x="2918" y="3075"/>
                      </a:lnTo>
                      <a:lnTo>
                        <a:pt x="2930" y="3075"/>
                      </a:lnTo>
                      <a:lnTo>
                        <a:pt x="3002" y="3027"/>
                      </a:lnTo>
                      <a:lnTo>
                        <a:pt x="3068" y="2967"/>
                      </a:lnTo>
                      <a:lnTo>
                        <a:pt x="3115" y="2913"/>
                      </a:lnTo>
                      <a:lnTo>
                        <a:pt x="3157" y="2853"/>
                      </a:lnTo>
                      <a:lnTo>
                        <a:pt x="3193" y="2787"/>
                      </a:lnTo>
                      <a:lnTo>
                        <a:pt x="3223" y="2721"/>
                      </a:lnTo>
                      <a:lnTo>
                        <a:pt x="3247" y="2643"/>
                      </a:lnTo>
                      <a:lnTo>
                        <a:pt x="3259" y="2565"/>
                      </a:lnTo>
                      <a:lnTo>
                        <a:pt x="3271" y="2482"/>
                      </a:lnTo>
                      <a:lnTo>
                        <a:pt x="3271" y="2398"/>
                      </a:lnTo>
                      <a:lnTo>
                        <a:pt x="3265" y="2302"/>
                      </a:lnTo>
                      <a:lnTo>
                        <a:pt x="3253" y="2206"/>
                      </a:lnTo>
                      <a:lnTo>
                        <a:pt x="3235" y="2110"/>
                      </a:lnTo>
                      <a:lnTo>
                        <a:pt x="3211" y="2008"/>
                      </a:lnTo>
                      <a:lnTo>
                        <a:pt x="3175" y="1906"/>
                      </a:lnTo>
                      <a:lnTo>
                        <a:pt x="3139" y="1804"/>
                      </a:lnTo>
                      <a:lnTo>
                        <a:pt x="3091" y="1702"/>
                      </a:lnTo>
                      <a:lnTo>
                        <a:pt x="3038" y="1594"/>
                      </a:lnTo>
                      <a:lnTo>
                        <a:pt x="2918" y="1391"/>
                      </a:lnTo>
                      <a:lnTo>
                        <a:pt x="2775" y="1181"/>
                      </a:lnTo>
                      <a:lnTo>
                        <a:pt x="2613" y="983"/>
                      </a:lnTo>
                      <a:lnTo>
                        <a:pt x="2428" y="791"/>
                      </a:lnTo>
                      <a:lnTo>
                        <a:pt x="2278" y="653"/>
                      </a:lnTo>
                      <a:lnTo>
                        <a:pt x="2123" y="527"/>
                      </a:lnTo>
                      <a:lnTo>
                        <a:pt x="1967" y="419"/>
                      </a:lnTo>
                      <a:lnTo>
                        <a:pt x="1806" y="318"/>
                      </a:lnTo>
                      <a:lnTo>
                        <a:pt x="1650" y="234"/>
                      </a:lnTo>
                      <a:lnTo>
                        <a:pt x="1489" y="156"/>
                      </a:lnTo>
                      <a:lnTo>
                        <a:pt x="1334" y="96"/>
                      </a:lnTo>
                      <a:lnTo>
                        <a:pt x="1184" y="54"/>
                      </a:lnTo>
                      <a:lnTo>
                        <a:pt x="1035" y="18"/>
                      </a:lnTo>
                      <a:lnTo>
                        <a:pt x="891" y="0"/>
                      </a:lnTo>
                      <a:lnTo>
                        <a:pt x="754" y="0"/>
                      </a:lnTo>
                      <a:lnTo>
                        <a:pt x="622" y="12"/>
                      </a:lnTo>
                      <a:lnTo>
                        <a:pt x="502" y="36"/>
                      </a:lnTo>
                      <a:lnTo>
                        <a:pt x="395" y="78"/>
                      </a:lnTo>
                      <a:lnTo>
                        <a:pt x="293" y="138"/>
                      </a:lnTo>
                      <a:lnTo>
                        <a:pt x="204" y="210"/>
                      </a:lnTo>
                      <a:lnTo>
                        <a:pt x="156" y="264"/>
                      </a:lnTo>
                      <a:lnTo>
                        <a:pt x="114" y="324"/>
                      </a:lnTo>
                      <a:lnTo>
                        <a:pt x="78" y="389"/>
                      </a:lnTo>
                      <a:lnTo>
                        <a:pt x="48" y="461"/>
                      </a:lnTo>
                      <a:lnTo>
                        <a:pt x="30" y="533"/>
                      </a:lnTo>
                      <a:lnTo>
                        <a:pt x="12" y="611"/>
                      </a:lnTo>
                      <a:lnTo>
                        <a:pt x="6" y="695"/>
                      </a:lnTo>
                      <a:lnTo>
                        <a:pt x="0" y="779"/>
                      </a:lnTo>
                      <a:lnTo>
                        <a:pt x="6" y="875"/>
                      </a:lnTo>
                      <a:lnTo>
                        <a:pt x="18" y="971"/>
                      </a:lnTo>
                      <a:lnTo>
                        <a:pt x="36" y="1067"/>
                      </a:lnTo>
                      <a:lnTo>
                        <a:pt x="60" y="1169"/>
                      </a:lnTo>
                      <a:lnTo>
                        <a:pt x="96" y="1271"/>
                      </a:lnTo>
                      <a:lnTo>
                        <a:pt x="132" y="1373"/>
                      </a:lnTo>
                      <a:lnTo>
                        <a:pt x="180" y="1474"/>
                      </a:lnTo>
                      <a:lnTo>
                        <a:pt x="233" y="1582"/>
                      </a:lnTo>
                      <a:lnTo>
                        <a:pt x="287" y="1684"/>
                      </a:lnTo>
                      <a:lnTo>
                        <a:pt x="353" y="1786"/>
                      </a:lnTo>
                      <a:lnTo>
                        <a:pt x="496" y="1990"/>
                      </a:lnTo>
                      <a:lnTo>
                        <a:pt x="664" y="2188"/>
                      </a:lnTo>
                      <a:lnTo>
                        <a:pt x="849" y="2380"/>
                      </a:lnTo>
                      <a:lnTo>
                        <a:pt x="981" y="2500"/>
                      </a:lnTo>
                      <a:lnTo>
                        <a:pt x="1112" y="2607"/>
                      </a:lnTo>
                      <a:lnTo>
                        <a:pt x="1244" y="2709"/>
                      </a:lnTo>
                      <a:lnTo>
                        <a:pt x="1381" y="2805"/>
                      </a:lnTo>
                      <a:lnTo>
                        <a:pt x="1519" y="2889"/>
                      </a:lnTo>
                      <a:lnTo>
                        <a:pt x="1656" y="2961"/>
                      </a:lnTo>
                      <a:lnTo>
                        <a:pt x="1788" y="3021"/>
                      </a:lnTo>
                      <a:lnTo>
                        <a:pt x="1926" y="3075"/>
                      </a:lnTo>
                      <a:lnTo>
                        <a:pt x="1937" y="3075"/>
                      </a:lnTo>
                      <a:lnTo>
                        <a:pt x="1800" y="3021"/>
                      </a:lnTo>
                      <a:lnTo>
                        <a:pt x="1662" y="2961"/>
                      </a:lnTo>
                      <a:lnTo>
                        <a:pt x="1525" y="2889"/>
                      </a:lnTo>
                      <a:lnTo>
                        <a:pt x="1387" y="2805"/>
                      </a:lnTo>
                      <a:lnTo>
                        <a:pt x="1250" y="2709"/>
                      </a:lnTo>
                      <a:lnTo>
                        <a:pt x="1118" y="2607"/>
                      </a:lnTo>
                      <a:lnTo>
                        <a:pt x="981" y="2500"/>
                      </a:lnTo>
                      <a:lnTo>
                        <a:pt x="849" y="2380"/>
                      </a:lnTo>
                      <a:lnTo>
                        <a:pt x="849" y="23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grpSp>
              <p:nvGrpSpPr>
                <p:cNvPr id="62470" name="Group 6">
                  <a:extLst>
                    <a:ext uri="{FF2B5EF4-FFF2-40B4-BE49-F238E27FC236}">
                      <a16:creationId xmlns:a16="http://schemas.microsoft.com/office/drawing/2014/main" id="{D21B6831-CC9D-4BE9-B401-6ADCEEB5194B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522"/>
                  <a:ext cx="4751" cy="3794"/>
                  <a:chOff x="0" y="522"/>
                  <a:chExt cx="4751" cy="3794"/>
                </a:xfrm>
              </p:grpSpPr>
              <p:sp>
                <p:nvSpPr>
                  <p:cNvPr id="62471" name="Freeform 7">
                    <a:extLst>
                      <a:ext uri="{FF2B5EF4-FFF2-40B4-BE49-F238E27FC236}">
                        <a16:creationId xmlns:a16="http://schemas.microsoft.com/office/drawing/2014/main" id="{CAEFE619-59B4-47D2-B461-F7492655A968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400" y="815"/>
                    <a:ext cx="3964" cy="3501"/>
                  </a:xfrm>
                  <a:custGeom>
                    <a:avLst/>
                    <a:gdLst>
                      <a:gd name="T0" fmla="*/ 3946 w 3952"/>
                      <a:gd name="T1" fmla="*/ 2860 h 3501"/>
                      <a:gd name="T2" fmla="*/ 3910 w 3952"/>
                      <a:gd name="T3" fmla="*/ 2614 h 3501"/>
                      <a:gd name="T4" fmla="*/ 3839 w 3952"/>
                      <a:gd name="T5" fmla="*/ 2368 h 3501"/>
                      <a:gd name="T6" fmla="*/ 3731 w 3952"/>
                      <a:gd name="T7" fmla="*/ 2110 h 3501"/>
                      <a:gd name="T8" fmla="*/ 3593 w 3952"/>
                      <a:gd name="T9" fmla="*/ 1853 h 3501"/>
                      <a:gd name="T10" fmla="*/ 3432 w 3952"/>
                      <a:gd name="T11" fmla="*/ 1595 h 3501"/>
                      <a:gd name="T12" fmla="*/ 3241 w 3952"/>
                      <a:gd name="T13" fmla="*/ 1343 h 3501"/>
                      <a:gd name="T14" fmla="*/ 3025 w 3952"/>
                      <a:gd name="T15" fmla="*/ 1103 h 3501"/>
                      <a:gd name="T16" fmla="*/ 2721 w 3952"/>
                      <a:gd name="T17" fmla="*/ 815 h 3501"/>
                      <a:gd name="T18" fmla="*/ 2332 w 3952"/>
                      <a:gd name="T19" fmla="*/ 522 h 3501"/>
                      <a:gd name="T20" fmla="*/ 1943 w 3952"/>
                      <a:gd name="T21" fmla="*/ 288 h 3501"/>
                      <a:gd name="T22" fmla="*/ 1555 w 3952"/>
                      <a:gd name="T23" fmla="*/ 126 h 3501"/>
                      <a:gd name="T24" fmla="*/ 1184 w 3952"/>
                      <a:gd name="T25" fmla="*/ 24 h 3501"/>
                      <a:gd name="T26" fmla="*/ 837 w 3952"/>
                      <a:gd name="T27" fmla="*/ 0 h 3501"/>
                      <a:gd name="T28" fmla="*/ 526 w 3952"/>
                      <a:gd name="T29" fmla="*/ 48 h 3501"/>
                      <a:gd name="T30" fmla="*/ 263 w 3952"/>
                      <a:gd name="T31" fmla="*/ 174 h 3501"/>
                      <a:gd name="T32" fmla="*/ 114 w 3952"/>
                      <a:gd name="T33" fmla="*/ 312 h 3501"/>
                      <a:gd name="T34" fmla="*/ 0 w 3952"/>
                      <a:gd name="T35" fmla="*/ 486 h 3501"/>
                      <a:gd name="T36" fmla="*/ 72 w 3952"/>
                      <a:gd name="T37" fmla="*/ 372 h 3501"/>
                      <a:gd name="T38" fmla="*/ 269 w 3952"/>
                      <a:gd name="T39" fmla="*/ 174 h 3501"/>
                      <a:gd name="T40" fmla="*/ 526 w 3952"/>
                      <a:gd name="T41" fmla="*/ 48 h 3501"/>
                      <a:gd name="T42" fmla="*/ 837 w 3952"/>
                      <a:gd name="T43" fmla="*/ 6 h 3501"/>
                      <a:gd name="T44" fmla="*/ 1184 w 3952"/>
                      <a:gd name="T45" fmla="*/ 30 h 3501"/>
                      <a:gd name="T46" fmla="*/ 1555 w 3952"/>
                      <a:gd name="T47" fmla="*/ 132 h 3501"/>
                      <a:gd name="T48" fmla="*/ 1943 w 3952"/>
                      <a:gd name="T49" fmla="*/ 294 h 3501"/>
                      <a:gd name="T50" fmla="*/ 2332 w 3952"/>
                      <a:gd name="T51" fmla="*/ 528 h 3501"/>
                      <a:gd name="T52" fmla="*/ 2715 w 3952"/>
                      <a:gd name="T53" fmla="*/ 821 h 3501"/>
                      <a:gd name="T54" fmla="*/ 3127 w 3952"/>
                      <a:gd name="T55" fmla="*/ 1223 h 3501"/>
                      <a:gd name="T56" fmla="*/ 3336 w 3952"/>
                      <a:gd name="T57" fmla="*/ 1469 h 3501"/>
                      <a:gd name="T58" fmla="*/ 3510 w 3952"/>
                      <a:gd name="T59" fmla="*/ 1727 h 3501"/>
                      <a:gd name="T60" fmla="*/ 3665 w 3952"/>
                      <a:gd name="T61" fmla="*/ 1984 h 3501"/>
                      <a:gd name="T62" fmla="*/ 3785 w 3952"/>
                      <a:gd name="T63" fmla="*/ 2236 h 3501"/>
                      <a:gd name="T64" fmla="*/ 3875 w 3952"/>
                      <a:gd name="T65" fmla="*/ 2494 h 3501"/>
                      <a:gd name="T66" fmla="*/ 3934 w 3952"/>
                      <a:gd name="T67" fmla="*/ 2740 h 3501"/>
                      <a:gd name="T68" fmla="*/ 3952 w 3952"/>
                      <a:gd name="T69" fmla="*/ 2973 h 3501"/>
                      <a:gd name="T70" fmla="*/ 3922 w 3952"/>
                      <a:gd name="T71" fmla="*/ 3255 h 3501"/>
                      <a:gd name="T72" fmla="*/ 3833 w 3952"/>
                      <a:gd name="T73" fmla="*/ 3501 h 3501"/>
                      <a:gd name="T74" fmla="*/ 3886 w 3952"/>
                      <a:gd name="T75" fmla="*/ 3387 h 3501"/>
                      <a:gd name="T76" fmla="*/ 3946 w 3952"/>
                      <a:gd name="T77" fmla="*/ 3123 h 3501"/>
                      <a:gd name="T78" fmla="*/ 3952 w 3952"/>
                      <a:gd name="T79" fmla="*/ 2973 h 350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</a:cxnLst>
                    <a:rect l="0" t="0" r="r" b="b"/>
                    <a:pathLst>
                      <a:path w="3952" h="3501">
                        <a:moveTo>
                          <a:pt x="3952" y="2973"/>
                        </a:moveTo>
                        <a:lnTo>
                          <a:pt x="3946" y="2860"/>
                        </a:lnTo>
                        <a:lnTo>
                          <a:pt x="3934" y="2740"/>
                        </a:lnTo>
                        <a:lnTo>
                          <a:pt x="3910" y="2614"/>
                        </a:lnTo>
                        <a:lnTo>
                          <a:pt x="3875" y="2494"/>
                        </a:lnTo>
                        <a:lnTo>
                          <a:pt x="3839" y="2368"/>
                        </a:lnTo>
                        <a:lnTo>
                          <a:pt x="3785" y="2236"/>
                        </a:lnTo>
                        <a:lnTo>
                          <a:pt x="3731" y="2110"/>
                        </a:lnTo>
                        <a:lnTo>
                          <a:pt x="3665" y="1978"/>
                        </a:lnTo>
                        <a:lnTo>
                          <a:pt x="3593" y="1853"/>
                        </a:lnTo>
                        <a:lnTo>
                          <a:pt x="3516" y="1721"/>
                        </a:lnTo>
                        <a:lnTo>
                          <a:pt x="3432" y="1595"/>
                        </a:lnTo>
                        <a:lnTo>
                          <a:pt x="3336" y="1469"/>
                        </a:lnTo>
                        <a:lnTo>
                          <a:pt x="3241" y="1343"/>
                        </a:lnTo>
                        <a:lnTo>
                          <a:pt x="3133" y="1223"/>
                        </a:lnTo>
                        <a:lnTo>
                          <a:pt x="3025" y="1103"/>
                        </a:lnTo>
                        <a:lnTo>
                          <a:pt x="2906" y="983"/>
                        </a:lnTo>
                        <a:lnTo>
                          <a:pt x="2721" y="815"/>
                        </a:lnTo>
                        <a:lnTo>
                          <a:pt x="2529" y="660"/>
                        </a:lnTo>
                        <a:lnTo>
                          <a:pt x="2332" y="522"/>
                        </a:lnTo>
                        <a:lnTo>
                          <a:pt x="2141" y="396"/>
                        </a:lnTo>
                        <a:lnTo>
                          <a:pt x="1943" y="288"/>
                        </a:lnTo>
                        <a:lnTo>
                          <a:pt x="1746" y="198"/>
                        </a:lnTo>
                        <a:lnTo>
                          <a:pt x="1555" y="126"/>
                        </a:lnTo>
                        <a:lnTo>
                          <a:pt x="1363" y="66"/>
                        </a:lnTo>
                        <a:lnTo>
                          <a:pt x="1184" y="24"/>
                        </a:lnTo>
                        <a:lnTo>
                          <a:pt x="1005" y="6"/>
                        </a:lnTo>
                        <a:lnTo>
                          <a:pt x="837" y="0"/>
                        </a:lnTo>
                        <a:lnTo>
                          <a:pt x="676" y="12"/>
                        </a:lnTo>
                        <a:lnTo>
                          <a:pt x="526" y="48"/>
                        </a:lnTo>
                        <a:lnTo>
                          <a:pt x="389" y="102"/>
                        </a:lnTo>
                        <a:lnTo>
                          <a:pt x="263" y="174"/>
                        </a:lnTo>
                        <a:lnTo>
                          <a:pt x="155" y="264"/>
                        </a:lnTo>
                        <a:lnTo>
                          <a:pt x="114" y="312"/>
                        </a:lnTo>
                        <a:lnTo>
                          <a:pt x="72" y="366"/>
                        </a:lnTo>
                        <a:lnTo>
                          <a:pt x="0" y="486"/>
                        </a:lnTo>
                        <a:lnTo>
                          <a:pt x="0" y="498"/>
                        </a:lnTo>
                        <a:lnTo>
                          <a:pt x="72" y="372"/>
                        </a:lnTo>
                        <a:lnTo>
                          <a:pt x="161" y="264"/>
                        </a:lnTo>
                        <a:lnTo>
                          <a:pt x="269" y="174"/>
                        </a:lnTo>
                        <a:lnTo>
                          <a:pt x="395" y="102"/>
                        </a:lnTo>
                        <a:lnTo>
                          <a:pt x="526" y="48"/>
                        </a:lnTo>
                        <a:lnTo>
                          <a:pt x="676" y="18"/>
                        </a:lnTo>
                        <a:lnTo>
                          <a:pt x="837" y="6"/>
                        </a:lnTo>
                        <a:lnTo>
                          <a:pt x="1005" y="6"/>
                        </a:lnTo>
                        <a:lnTo>
                          <a:pt x="1184" y="30"/>
                        </a:lnTo>
                        <a:lnTo>
                          <a:pt x="1363" y="72"/>
                        </a:lnTo>
                        <a:lnTo>
                          <a:pt x="1555" y="132"/>
                        </a:lnTo>
                        <a:lnTo>
                          <a:pt x="1746" y="204"/>
                        </a:lnTo>
                        <a:lnTo>
                          <a:pt x="1943" y="294"/>
                        </a:lnTo>
                        <a:lnTo>
                          <a:pt x="2135" y="402"/>
                        </a:lnTo>
                        <a:lnTo>
                          <a:pt x="2332" y="528"/>
                        </a:lnTo>
                        <a:lnTo>
                          <a:pt x="2523" y="666"/>
                        </a:lnTo>
                        <a:lnTo>
                          <a:pt x="2715" y="821"/>
                        </a:lnTo>
                        <a:lnTo>
                          <a:pt x="2900" y="989"/>
                        </a:lnTo>
                        <a:lnTo>
                          <a:pt x="3127" y="1223"/>
                        </a:lnTo>
                        <a:lnTo>
                          <a:pt x="3235" y="1349"/>
                        </a:lnTo>
                        <a:lnTo>
                          <a:pt x="3336" y="1469"/>
                        </a:lnTo>
                        <a:lnTo>
                          <a:pt x="3426" y="1595"/>
                        </a:lnTo>
                        <a:lnTo>
                          <a:pt x="3510" y="1727"/>
                        </a:lnTo>
                        <a:lnTo>
                          <a:pt x="3593" y="1853"/>
                        </a:lnTo>
                        <a:lnTo>
                          <a:pt x="3665" y="1984"/>
                        </a:lnTo>
                        <a:lnTo>
                          <a:pt x="3731" y="2110"/>
                        </a:lnTo>
                        <a:lnTo>
                          <a:pt x="3785" y="2236"/>
                        </a:lnTo>
                        <a:lnTo>
                          <a:pt x="3833" y="2368"/>
                        </a:lnTo>
                        <a:lnTo>
                          <a:pt x="3875" y="2494"/>
                        </a:lnTo>
                        <a:lnTo>
                          <a:pt x="3910" y="2614"/>
                        </a:lnTo>
                        <a:lnTo>
                          <a:pt x="3934" y="2740"/>
                        </a:lnTo>
                        <a:lnTo>
                          <a:pt x="3946" y="2860"/>
                        </a:lnTo>
                        <a:lnTo>
                          <a:pt x="3952" y="2973"/>
                        </a:lnTo>
                        <a:lnTo>
                          <a:pt x="3946" y="3123"/>
                        </a:lnTo>
                        <a:lnTo>
                          <a:pt x="3922" y="3255"/>
                        </a:lnTo>
                        <a:lnTo>
                          <a:pt x="3886" y="3387"/>
                        </a:lnTo>
                        <a:lnTo>
                          <a:pt x="3833" y="3501"/>
                        </a:lnTo>
                        <a:lnTo>
                          <a:pt x="3833" y="3501"/>
                        </a:lnTo>
                        <a:lnTo>
                          <a:pt x="3886" y="3387"/>
                        </a:lnTo>
                        <a:lnTo>
                          <a:pt x="3928" y="3255"/>
                        </a:lnTo>
                        <a:lnTo>
                          <a:pt x="3946" y="3123"/>
                        </a:lnTo>
                        <a:lnTo>
                          <a:pt x="3952" y="2973"/>
                        </a:lnTo>
                        <a:lnTo>
                          <a:pt x="3952" y="2973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2472" name="Freeform 8">
                    <a:extLst>
                      <a:ext uri="{FF2B5EF4-FFF2-40B4-BE49-F238E27FC236}">
                        <a16:creationId xmlns:a16="http://schemas.microsoft.com/office/drawing/2014/main" id="{D8728D07-C99A-495F-9B68-CE9B93CA2EBF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406" y="953"/>
                    <a:ext cx="3803" cy="3363"/>
                  </a:xfrm>
                  <a:custGeom>
                    <a:avLst/>
                    <a:gdLst>
                      <a:gd name="T0" fmla="*/ 676 w 3791"/>
                      <a:gd name="T1" fmla="*/ 2416 h 3363"/>
                      <a:gd name="T2" fmla="*/ 419 w 3791"/>
                      <a:gd name="T3" fmla="*/ 2062 h 3363"/>
                      <a:gd name="T4" fmla="*/ 215 w 3791"/>
                      <a:gd name="T5" fmla="*/ 1703 h 3363"/>
                      <a:gd name="T6" fmla="*/ 78 w 3791"/>
                      <a:gd name="T7" fmla="*/ 1343 h 3363"/>
                      <a:gd name="T8" fmla="*/ 12 w 3791"/>
                      <a:gd name="T9" fmla="*/ 1001 h 3363"/>
                      <a:gd name="T10" fmla="*/ 18 w 3791"/>
                      <a:gd name="T11" fmla="*/ 701 h 3363"/>
                      <a:gd name="T12" fmla="*/ 96 w 3791"/>
                      <a:gd name="T13" fmla="*/ 450 h 3363"/>
                      <a:gd name="T14" fmla="*/ 239 w 3791"/>
                      <a:gd name="T15" fmla="*/ 246 h 3363"/>
                      <a:gd name="T16" fmla="*/ 580 w 3791"/>
                      <a:gd name="T17" fmla="*/ 48 h 3363"/>
                      <a:gd name="T18" fmla="*/ 1028 w 3791"/>
                      <a:gd name="T19" fmla="*/ 6 h 3363"/>
                      <a:gd name="T20" fmla="*/ 1543 w 3791"/>
                      <a:gd name="T21" fmla="*/ 120 h 3363"/>
                      <a:gd name="T22" fmla="*/ 2087 w 3791"/>
                      <a:gd name="T23" fmla="*/ 378 h 3363"/>
                      <a:gd name="T24" fmla="*/ 2631 w 3791"/>
                      <a:gd name="T25" fmla="*/ 773 h 3363"/>
                      <a:gd name="T26" fmla="*/ 3115 w 3791"/>
                      <a:gd name="T27" fmla="*/ 1265 h 3363"/>
                      <a:gd name="T28" fmla="*/ 3378 w 3791"/>
                      <a:gd name="T29" fmla="*/ 1625 h 3363"/>
                      <a:gd name="T30" fmla="*/ 3582 w 3791"/>
                      <a:gd name="T31" fmla="*/ 1984 h 3363"/>
                      <a:gd name="T32" fmla="*/ 3719 w 3791"/>
                      <a:gd name="T33" fmla="*/ 2344 h 3363"/>
                      <a:gd name="T34" fmla="*/ 3785 w 3791"/>
                      <a:gd name="T35" fmla="*/ 2686 h 3363"/>
                      <a:gd name="T36" fmla="*/ 3749 w 3791"/>
                      <a:gd name="T37" fmla="*/ 3105 h 3363"/>
                      <a:gd name="T38" fmla="*/ 3629 w 3791"/>
                      <a:gd name="T39" fmla="*/ 3363 h 3363"/>
                      <a:gd name="T40" fmla="*/ 3779 w 3791"/>
                      <a:gd name="T41" fmla="*/ 2967 h 3363"/>
                      <a:gd name="T42" fmla="*/ 3791 w 3791"/>
                      <a:gd name="T43" fmla="*/ 2794 h 3363"/>
                      <a:gd name="T44" fmla="*/ 3749 w 3791"/>
                      <a:gd name="T45" fmla="*/ 2458 h 3363"/>
                      <a:gd name="T46" fmla="*/ 3635 w 3791"/>
                      <a:gd name="T47" fmla="*/ 2104 h 3363"/>
                      <a:gd name="T48" fmla="*/ 3456 w 3791"/>
                      <a:gd name="T49" fmla="*/ 1739 h 3363"/>
                      <a:gd name="T50" fmla="*/ 3211 w 3791"/>
                      <a:gd name="T51" fmla="*/ 1385 h 3363"/>
                      <a:gd name="T52" fmla="*/ 2804 w 3791"/>
                      <a:gd name="T53" fmla="*/ 929 h 3363"/>
                      <a:gd name="T54" fmla="*/ 2272 w 3791"/>
                      <a:gd name="T55" fmla="*/ 492 h 3363"/>
                      <a:gd name="T56" fmla="*/ 1722 w 3791"/>
                      <a:gd name="T57" fmla="*/ 192 h 3363"/>
                      <a:gd name="T58" fmla="*/ 1190 w 3791"/>
                      <a:gd name="T59" fmla="*/ 24 h 3363"/>
                      <a:gd name="T60" fmla="*/ 717 w 3791"/>
                      <a:gd name="T61" fmla="*/ 12 h 3363"/>
                      <a:gd name="T62" fmla="*/ 335 w 3791"/>
                      <a:gd name="T63" fmla="*/ 162 h 3363"/>
                      <a:gd name="T64" fmla="*/ 132 w 3791"/>
                      <a:gd name="T65" fmla="*/ 378 h 3363"/>
                      <a:gd name="T66" fmla="*/ 36 w 3791"/>
                      <a:gd name="T67" fmla="*/ 612 h 3363"/>
                      <a:gd name="T68" fmla="*/ 0 w 3791"/>
                      <a:gd name="T69" fmla="*/ 893 h 3363"/>
                      <a:gd name="T70" fmla="*/ 42 w 3791"/>
                      <a:gd name="T71" fmla="*/ 1229 h 3363"/>
                      <a:gd name="T72" fmla="*/ 161 w 3791"/>
                      <a:gd name="T73" fmla="*/ 1583 h 3363"/>
                      <a:gd name="T74" fmla="*/ 341 w 3791"/>
                      <a:gd name="T75" fmla="*/ 1942 h 3363"/>
                      <a:gd name="T76" fmla="*/ 580 w 3791"/>
                      <a:gd name="T77" fmla="*/ 2302 h 3363"/>
                      <a:gd name="T78" fmla="*/ 987 w 3791"/>
                      <a:gd name="T79" fmla="*/ 2758 h 3363"/>
                      <a:gd name="T80" fmla="*/ 1596 w 3791"/>
                      <a:gd name="T81" fmla="*/ 3237 h 3363"/>
                      <a:gd name="T82" fmla="*/ 1596 w 3791"/>
                      <a:gd name="T83" fmla="*/ 3237 h 3363"/>
                      <a:gd name="T84" fmla="*/ 993 w 3791"/>
                      <a:gd name="T85" fmla="*/ 2758 h 336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3791" h="3363">
                        <a:moveTo>
                          <a:pt x="993" y="2758"/>
                        </a:moveTo>
                        <a:lnTo>
                          <a:pt x="777" y="2536"/>
                        </a:lnTo>
                        <a:lnTo>
                          <a:pt x="676" y="2416"/>
                        </a:lnTo>
                        <a:lnTo>
                          <a:pt x="586" y="2302"/>
                        </a:lnTo>
                        <a:lnTo>
                          <a:pt x="496" y="2182"/>
                        </a:lnTo>
                        <a:lnTo>
                          <a:pt x="419" y="2062"/>
                        </a:lnTo>
                        <a:lnTo>
                          <a:pt x="341" y="1942"/>
                        </a:lnTo>
                        <a:lnTo>
                          <a:pt x="275" y="1822"/>
                        </a:lnTo>
                        <a:lnTo>
                          <a:pt x="215" y="1703"/>
                        </a:lnTo>
                        <a:lnTo>
                          <a:pt x="161" y="1583"/>
                        </a:lnTo>
                        <a:lnTo>
                          <a:pt x="114" y="1463"/>
                        </a:lnTo>
                        <a:lnTo>
                          <a:pt x="78" y="1343"/>
                        </a:lnTo>
                        <a:lnTo>
                          <a:pt x="48" y="1229"/>
                        </a:lnTo>
                        <a:lnTo>
                          <a:pt x="24" y="1115"/>
                        </a:lnTo>
                        <a:lnTo>
                          <a:pt x="12" y="1001"/>
                        </a:lnTo>
                        <a:lnTo>
                          <a:pt x="6" y="893"/>
                        </a:lnTo>
                        <a:lnTo>
                          <a:pt x="12" y="797"/>
                        </a:lnTo>
                        <a:lnTo>
                          <a:pt x="18" y="701"/>
                        </a:lnTo>
                        <a:lnTo>
                          <a:pt x="42" y="612"/>
                        </a:lnTo>
                        <a:lnTo>
                          <a:pt x="66" y="528"/>
                        </a:lnTo>
                        <a:lnTo>
                          <a:pt x="96" y="450"/>
                        </a:lnTo>
                        <a:lnTo>
                          <a:pt x="138" y="378"/>
                        </a:lnTo>
                        <a:lnTo>
                          <a:pt x="185" y="306"/>
                        </a:lnTo>
                        <a:lnTo>
                          <a:pt x="239" y="246"/>
                        </a:lnTo>
                        <a:lnTo>
                          <a:pt x="341" y="162"/>
                        </a:lnTo>
                        <a:lnTo>
                          <a:pt x="454" y="96"/>
                        </a:lnTo>
                        <a:lnTo>
                          <a:pt x="580" y="48"/>
                        </a:lnTo>
                        <a:lnTo>
                          <a:pt x="723" y="18"/>
                        </a:lnTo>
                        <a:lnTo>
                          <a:pt x="867" y="6"/>
                        </a:lnTo>
                        <a:lnTo>
                          <a:pt x="1028" y="6"/>
                        </a:lnTo>
                        <a:lnTo>
                          <a:pt x="1196" y="30"/>
                        </a:lnTo>
                        <a:lnTo>
                          <a:pt x="1363" y="66"/>
                        </a:lnTo>
                        <a:lnTo>
                          <a:pt x="1543" y="120"/>
                        </a:lnTo>
                        <a:lnTo>
                          <a:pt x="1722" y="192"/>
                        </a:lnTo>
                        <a:lnTo>
                          <a:pt x="1901" y="282"/>
                        </a:lnTo>
                        <a:lnTo>
                          <a:pt x="2087" y="378"/>
                        </a:lnTo>
                        <a:lnTo>
                          <a:pt x="2272" y="498"/>
                        </a:lnTo>
                        <a:lnTo>
                          <a:pt x="2451" y="624"/>
                        </a:lnTo>
                        <a:lnTo>
                          <a:pt x="2631" y="773"/>
                        </a:lnTo>
                        <a:lnTo>
                          <a:pt x="2804" y="929"/>
                        </a:lnTo>
                        <a:lnTo>
                          <a:pt x="3019" y="1151"/>
                        </a:lnTo>
                        <a:lnTo>
                          <a:pt x="3115" y="1265"/>
                        </a:lnTo>
                        <a:lnTo>
                          <a:pt x="3211" y="1385"/>
                        </a:lnTo>
                        <a:lnTo>
                          <a:pt x="3295" y="1505"/>
                        </a:lnTo>
                        <a:lnTo>
                          <a:pt x="3378" y="1625"/>
                        </a:lnTo>
                        <a:lnTo>
                          <a:pt x="3450" y="1745"/>
                        </a:lnTo>
                        <a:lnTo>
                          <a:pt x="3522" y="1864"/>
                        </a:lnTo>
                        <a:lnTo>
                          <a:pt x="3582" y="1984"/>
                        </a:lnTo>
                        <a:lnTo>
                          <a:pt x="3635" y="2104"/>
                        </a:lnTo>
                        <a:lnTo>
                          <a:pt x="3677" y="2224"/>
                        </a:lnTo>
                        <a:lnTo>
                          <a:pt x="3719" y="2344"/>
                        </a:lnTo>
                        <a:lnTo>
                          <a:pt x="3749" y="2458"/>
                        </a:lnTo>
                        <a:lnTo>
                          <a:pt x="3773" y="2572"/>
                        </a:lnTo>
                        <a:lnTo>
                          <a:pt x="3785" y="2686"/>
                        </a:lnTo>
                        <a:lnTo>
                          <a:pt x="3791" y="2794"/>
                        </a:lnTo>
                        <a:lnTo>
                          <a:pt x="3779" y="2955"/>
                        </a:lnTo>
                        <a:lnTo>
                          <a:pt x="3749" y="3105"/>
                        </a:lnTo>
                        <a:lnTo>
                          <a:pt x="3695" y="3243"/>
                        </a:lnTo>
                        <a:lnTo>
                          <a:pt x="3623" y="3363"/>
                        </a:lnTo>
                        <a:lnTo>
                          <a:pt x="3629" y="3363"/>
                        </a:lnTo>
                        <a:lnTo>
                          <a:pt x="3701" y="3243"/>
                        </a:lnTo>
                        <a:lnTo>
                          <a:pt x="3749" y="3111"/>
                        </a:lnTo>
                        <a:lnTo>
                          <a:pt x="3779" y="2967"/>
                        </a:lnTo>
                        <a:lnTo>
                          <a:pt x="3791" y="2806"/>
                        </a:lnTo>
                        <a:lnTo>
                          <a:pt x="3791" y="2800"/>
                        </a:lnTo>
                        <a:lnTo>
                          <a:pt x="3791" y="2794"/>
                        </a:lnTo>
                        <a:lnTo>
                          <a:pt x="3785" y="2686"/>
                        </a:lnTo>
                        <a:lnTo>
                          <a:pt x="3773" y="2572"/>
                        </a:lnTo>
                        <a:lnTo>
                          <a:pt x="3749" y="2458"/>
                        </a:lnTo>
                        <a:lnTo>
                          <a:pt x="3719" y="2338"/>
                        </a:lnTo>
                        <a:lnTo>
                          <a:pt x="3683" y="2224"/>
                        </a:lnTo>
                        <a:lnTo>
                          <a:pt x="3635" y="2104"/>
                        </a:lnTo>
                        <a:lnTo>
                          <a:pt x="3582" y="1984"/>
                        </a:lnTo>
                        <a:lnTo>
                          <a:pt x="3522" y="1864"/>
                        </a:lnTo>
                        <a:lnTo>
                          <a:pt x="3456" y="1739"/>
                        </a:lnTo>
                        <a:lnTo>
                          <a:pt x="3378" y="1619"/>
                        </a:lnTo>
                        <a:lnTo>
                          <a:pt x="3300" y="1499"/>
                        </a:lnTo>
                        <a:lnTo>
                          <a:pt x="3211" y="1385"/>
                        </a:lnTo>
                        <a:lnTo>
                          <a:pt x="3121" y="1265"/>
                        </a:lnTo>
                        <a:lnTo>
                          <a:pt x="3019" y="1151"/>
                        </a:lnTo>
                        <a:lnTo>
                          <a:pt x="2804" y="929"/>
                        </a:lnTo>
                        <a:lnTo>
                          <a:pt x="2631" y="767"/>
                        </a:lnTo>
                        <a:lnTo>
                          <a:pt x="2451" y="624"/>
                        </a:lnTo>
                        <a:lnTo>
                          <a:pt x="2272" y="492"/>
                        </a:lnTo>
                        <a:lnTo>
                          <a:pt x="2087" y="378"/>
                        </a:lnTo>
                        <a:lnTo>
                          <a:pt x="1901" y="276"/>
                        </a:lnTo>
                        <a:lnTo>
                          <a:pt x="1722" y="192"/>
                        </a:lnTo>
                        <a:lnTo>
                          <a:pt x="1543" y="120"/>
                        </a:lnTo>
                        <a:lnTo>
                          <a:pt x="1363" y="66"/>
                        </a:lnTo>
                        <a:lnTo>
                          <a:pt x="1190" y="24"/>
                        </a:lnTo>
                        <a:lnTo>
                          <a:pt x="1028" y="6"/>
                        </a:lnTo>
                        <a:lnTo>
                          <a:pt x="867" y="0"/>
                        </a:lnTo>
                        <a:lnTo>
                          <a:pt x="717" y="12"/>
                        </a:lnTo>
                        <a:lnTo>
                          <a:pt x="580" y="42"/>
                        </a:lnTo>
                        <a:lnTo>
                          <a:pt x="448" y="90"/>
                        </a:lnTo>
                        <a:lnTo>
                          <a:pt x="335" y="162"/>
                        </a:lnTo>
                        <a:lnTo>
                          <a:pt x="233" y="246"/>
                        </a:lnTo>
                        <a:lnTo>
                          <a:pt x="179" y="306"/>
                        </a:lnTo>
                        <a:lnTo>
                          <a:pt x="132" y="378"/>
                        </a:lnTo>
                        <a:lnTo>
                          <a:pt x="90" y="450"/>
                        </a:lnTo>
                        <a:lnTo>
                          <a:pt x="60" y="528"/>
                        </a:lnTo>
                        <a:lnTo>
                          <a:pt x="36" y="612"/>
                        </a:lnTo>
                        <a:lnTo>
                          <a:pt x="12" y="701"/>
                        </a:lnTo>
                        <a:lnTo>
                          <a:pt x="6" y="797"/>
                        </a:lnTo>
                        <a:lnTo>
                          <a:pt x="0" y="893"/>
                        </a:lnTo>
                        <a:lnTo>
                          <a:pt x="6" y="1001"/>
                        </a:lnTo>
                        <a:lnTo>
                          <a:pt x="24" y="1115"/>
                        </a:lnTo>
                        <a:lnTo>
                          <a:pt x="42" y="1229"/>
                        </a:lnTo>
                        <a:lnTo>
                          <a:pt x="78" y="1343"/>
                        </a:lnTo>
                        <a:lnTo>
                          <a:pt x="114" y="1463"/>
                        </a:lnTo>
                        <a:lnTo>
                          <a:pt x="161" y="1583"/>
                        </a:lnTo>
                        <a:lnTo>
                          <a:pt x="215" y="1703"/>
                        </a:lnTo>
                        <a:lnTo>
                          <a:pt x="275" y="1822"/>
                        </a:lnTo>
                        <a:lnTo>
                          <a:pt x="341" y="1942"/>
                        </a:lnTo>
                        <a:lnTo>
                          <a:pt x="413" y="2062"/>
                        </a:lnTo>
                        <a:lnTo>
                          <a:pt x="496" y="2182"/>
                        </a:lnTo>
                        <a:lnTo>
                          <a:pt x="580" y="2302"/>
                        </a:lnTo>
                        <a:lnTo>
                          <a:pt x="676" y="2422"/>
                        </a:lnTo>
                        <a:lnTo>
                          <a:pt x="771" y="2536"/>
                        </a:lnTo>
                        <a:lnTo>
                          <a:pt x="987" y="2758"/>
                        </a:lnTo>
                        <a:lnTo>
                          <a:pt x="1184" y="2931"/>
                        </a:lnTo>
                        <a:lnTo>
                          <a:pt x="1387" y="3093"/>
                        </a:lnTo>
                        <a:lnTo>
                          <a:pt x="1596" y="3237"/>
                        </a:lnTo>
                        <a:lnTo>
                          <a:pt x="1800" y="3363"/>
                        </a:lnTo>
                        <a:lnTo>
                          <a:pt x="1806" y="3363"/>
                        </a:lnTo>
                        <a:lnTo>
                          <a:pt x="1596" y="3237"/>
                        </a:lnTo>
                        <a:lnTo>
                          <a:pt x="1393" y="3093"/>
                        </a:lnTo>
                        <a:lnTo>
                          <a:pt x="1190" y="2931"/>
                        </a:lnTo>
                        <a:lnTo>
                          <a:pt x="993" y="2758"/>
                        </a:lnTo>
                        <a:lnTo>
                          <a:pt x="993" y="2758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2473" name="Freeform 9">
                    <a:extLst>
                      <a:ext uri="{FF2B5EF4-FFF2-40B4-BE49-F238E27FC236}">
                        <a16:creationId xmlns:a16="http://schemas.microsoft.com/office/drawing/2014/main" id="{8EA7130E-18DA-45C3-9945-29B39788005E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514" y="1091"/>
                    <a:ext cx="3538" cy="3225"/>
                  </a:xfrm>
                  <a:custGeom>
                    <a:avLst/>
                    <a:gdLst>
                      <a:gd name="T0" fmla="*/ 538 w 3527"/>
                      <a:gd name="T1" fmla="*/ 2146 h 3225"/>
                      <a:gd name="T2" fmla="*/ 317 w 3527"/>
                      <a:gd name="T3" fmla="*/ 1816 h 3225"/>
                      <a:gd name="T4" fmla="*/ 149 w 3527"/>
                      <a:gd name="T5" fmla="*/ 1481 h 3225"/>
                      <a:gd name="T6" fmla="*/ 41 w 3527"/>
                      <a:gd name="T7" fmla="*/ 1151 h 3225"/>
                      <a:gd name="T8" fmla="*/ 0 w 3527"/>
                      <a:gd name="T9" fmla="*/ 839 h 3225"/>
                      <a:gd name="T10" fmla="*/ 30 w 3527"/>
                      <a:gd name="T11" fmla="*/ 575 h 3225"/>
                      <a:gd name="T12" fmla="*/ 125 w 3527"/>
                      <a:gd name="T13" fmla="*/ 354 h 3225"/>
                      <a:gd name="T14" fmla="*/ 317 w 3527"/>
                      <a:gd name="T15" fmla="*/ 150 h 3225"/>
                      <a:gd name="T16" fmla="*/ 669 w 3527"/>
                      <a:gd name="T17" fmla="*/ 12 h 3225"/>
                      <a:gd name="T18" fmla="*/ 1112 w 3527"/>
                      <a:gd name="T19" fmla="*/ 24 h 3225"/>
                      <a:gd name="T20" fmla="*/ 1608 w 3527"/>
                      <a:gd name="T21" fmla="*/ 174 h 3225"/>
                      <a:gd name="T22" fmla="*/ 2116 w 3527"/>
                      <a:gd name="T23" fmla="*/ 456 h 3225"/>
                      <a:gd name="T24" fmla="*/ 2613 w 3527"/>
                      <a:gd name="T25" fmla="*/ 857 h 3225"/>
                      <a:gd name="T26" fmla="*/ 3073 w 3527"/>
                      <a:gd name="T27" fmla="*/ 1391 h 3225"/>
                      <a:gd name="T28" fmla="*/ 3276 w 3527"/>
                      <a:gd name="T29" fmla="*/ 1726 h 3225"/>
                      <a:gd name="T30" fmla="*/ 3426 w 3527"/>
                      <a:gd name="T31" fmla="*/ 2062 h 3225"/>
                      <a:gd name="T32" fmla="*/ 3509 w 3527"/>
                      <a:gd name="T33" fmla="*/ 2386 h 3225"/>
                      <a:gd name="T34" fmla="*/ 3521 w 3527"/>
                      <a:gd name="T35" fmla="*/ 2680 h 3225"/>
                      <a:gd name="T36" fmla="*/ 3474 w 3527"/>
                      <a:gd name="T37" fmla="*/ 2931 h 3225"/>
                      <a:gd name="T38" fmla="*/ 3360 w 3527"/>
                      <a:gd name="T39" fmla="*/ 3141 h 3225"/>
                      <a:gd name="T40" fmla="*/ 3282 w 3527"/>
                      <a:gd name="T41" fmla="*/ 3225 h 3225"/>
                      <a:gd name="T42" fmla="*/ 3312 w 3527"/>
                      <a:gd name="T43" fmla="*/ 3201 h 3225"/>
                      <a:gd name="T44" fmla="*/ 3444 w 3527"/>
                      <a:gd name="T45" fmla="*/ 3009 h 3225"/>
                      <a:gd name="T46" fmla="*/ 3515 w 3527"/>
                      <a:gd name="T47" fmla="*/ 2769 h 3225"/>
                      <a:gd name="T48" fmla="*/ 3521 w 3527"/>
                      <a:gd name="T49" fmla="*/ 2488 h 3225"/>
                      <a:gd name="T50" fmla="*/ 3462 w 3527"/>
                      <a:gd name="T51" fmla="*/ 2170 h 3225"/>
                      <a:gd name="T52" fmla="*/ 3336 w 3527"/>
                      <a:gd name="T53" fmla="*/ 1834 h 3225"/>
                      <a:gd name="T54" fmla="*/ 3145 w 3527"/>
                      <a:gd name="T55" fmla="*/ 1499 h 3225"/>
                      <a:gd name="T56" fmla="*/ 2816 w 3527"/>
                      <a:gd name="T57" fmla="*/ 1061 h 3225"/>
                      <a:gd name="T58" fmla="*/ 2284 w 3527"/>
                      <a:gd name="T59" fmla="*/ 575 h 3225"/>
                      <a:gd name="T60" fmla="*/ 1775 w 3527"/>
                      <a:gd name="T61" fmla="*/ 252 h 3225"/>
                      <a:gd name="T62" fmla="*/ 1273 w 3527"/>
                      <a:gd name="T63" fmla="*/ 60 h 3225"/>
                      <a:gd name="T64" fmla="*/ 807 w 3527"/>
                      <a:gd name="T65" fmla="*/ 0 h 3225"/>
                      <a:gd name="T66" fmla="*/ 418 w 3527"/>
                      <a:gd name="T67" fmla="*/ 84 h 3225"/>
                      <a:gd name="T68" fmla="*/ 167 w 3527"/>
                      <a:gd name="T69" fmla="*/ 288 h 3225"/>
                      <a:gd name="T70" fmla="*/ 53 w 3527"/>
                      <a:gd name="T71" fmla="*/ 498 h 3225"/>
                      <a:gd name="T72" fmla="*/ 0 w 3527"/>
                      <a:gd name="T73" fmla="*/ 749 h 3225"/>
                      <a:gd name="T74" fmla="*/ 18 w 3527"/>
                      <a:gd name="T75" fmla="*/ 1043 h 3225"/>
                      <a:gd name="T76" fmla="*/ 101 w 3527"/>
                      <a:gd name="T77" fmla="*/ 1373 h 3225"/>
                      <a:gd name="T78" fmla="*/ 251 w 3527"/>
                      <a:gd name="T79" fmla="*/ 1708 h 3225"/>
                      <a:gd name="T80" fmla="*/ 454 w 3527"/>
                      <a:gd name="T81" fmla="*/ 2038 h 3225"/>
                      <a:gd name="T82" fmla="*/ 914 w 3527"/>
                      <a:gd name="T83" fmla="*/ 2572 h 3225"/>
                      <a:gd name="T84" fmla="*/ 1255 w 3527"/>
                      <a:gd name="T85" fmla="*/ 2865 h 3225"/>
                      <a:gd name="T86" fmla="*/ 1608 w 3527"/>
                      <a:gd name="T87" fmla="*/ 3099 h 3225"/>
                      <a:gd name="T88" fmla="*/ 1853 w 3527"/>
                      <a:gd name="T89" fmla="*/ 3225 h 3225"/>
                      <a:gd name="T90" fmla="*/ 1494 w 3527"/>
                      <a:gd name="T91" fmla="*/ 3027 h 3225"/>
                      <a:gd name="T92" fmla="*/ 1142 w 3527"/>
                      <a:gd name="T93" fmla="*/ 2769 h 3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</a:cxnLst>
                    <a:rect l="0" t="0" r="r" b="b"/>
                    <a:pathLst>
                      <a:path w="3527" h="3225">
                        <a:moveTo>
                          <a:pt x="914" y="2572"/>
                        </a:moveTo>
                        <a:lnTo>
                          <a:pt x="717" y="2362"/>
                        </a:lnTo>
                        <a:lnTo>
                          <a:pt x="538" y="2146"/>
                        </a:lnTo>
                        <a:lnTo>
                          <a:pt x="460" y="2038"/>
                        </a:lnTo>
                        <a:lnTo>
                          <a:pt x="382" y="1930"/>
                        </a:lnTo>
                        <a:lnTo>
                          <a:pt x="317" y="1816"/>
                        </a:lnTo>
                        <a:lnTo>
                          <a:pt x="251" y="1702"/>
                        </a:lnTo>
                        <a:lnTo>
                          <a:pt x="197" y="1589"/>
                        </a:lnTo>
                        <a:lnTo>
                          <a:pt x="149" y="1481"/>
                        </a:lnTo>
                        <a:lnTo>
                          <a:pt x="107" y="1367"/>
                        </a:lnTo>
                        <a:lnTo>
                          <a:pt x="71" y="1259"/>
                        </a:lnTo>
                        <a:lnTo>
                          <a:pt x="41" y="1151"/>
                        </a:lnTo>
                        <a:lnTo>
                          <a:pt x="18" y="1043"/>
                        </a:lnTo>
                        <a:lnTo>
                          <a:pt x="6" y="941"/>
                        </a:lnTo>
                        <a:lnTo>
                          <a:pt x="0" y="839"/>
                        </a:lnTo>
                        <a:lnTo>
                          <a:pt x="6" y="749"/>
                        </a:lnTo>
                        <a:lnTo>
                          <a:pt x="12" y="659"/>
                        </a:lnTo>
                        <a:lnTo>
                          <a:pt x="30" y="575"/>
                        </a:lnTo>
                        <a:lnTo>
                          <a:pt x="59" y="498"/>
                        </a:lnTo>
                        <a:lnTo>
                          <a:pt x="89" y="420"/>
                        </a:lnTo>
                        <a:lnTo>
                          <a:pt x="125" y="354"/>
                        </a:lnTo>
                        <a:lnTo>
                          <a:pt x="173" y="288"/>
                        </a:lnTo>
                        <a:lnTo>
                          <a:pt x="221" y="228"/>
                        </a:lnTo>
                        <a:lnTo>
                          <a:pt x="317" y="150"/>
                        </a:lnTo>
                        <a:lnTo>
                          <a:pt x="424" y="90"/>
                        </a:lnTo>
                        <a:lnTo>
                          <a:pt x="544" y="42"/>
                        </a:lnTo>
                        <a:lnTo>
                          <a:pt x="669" y="12"/>
                        </a:lnTo>
                        <a:lnTo>
                          <a:pt x="813" y="0"/>
                        </a:lnTo>
                        <a:lnTo>
                          <a:pt x="956" y="6"/>
                        </a:lnTo>
                        <a:lnTo>
                          <a:pt x="1112" y="24"/>
                        </a:lnTo>
                        <a:lnTo>
                          <a:pt x="1273" y="60"/>
                        </a:lnTo>
                        <a:lnTo>
                          <a:pt x="1441" y="114"/>
                        </a:lnTo>
                        <a:lnTo>
                          <a:pt x="1608" y="174"/>
                        </a:lnTo>
                        <a:lnTo>
                          <a:pt x="1775" y="258"/>
                        </a:lnTo>
                        <a:lnTo>
                          <a:pt x="1949" y="348"/>
                        </a:lnTo>
                        <a:lnTo>
                          <a:pt x="2116" y="456"/>
                        </a:lnTo>
                        <a:lnTo>
                          <a:pt x="2284" y="575"/>
                        </a:lnTo>
                        <a:lnTo>
                          <a:pt x="2451" y="713"/>
                        </a:lnTo>
                        <a:lnTo>
                          <a:pt x="2613" y="857"/>
                        </a:lnTo>
                        <a:lnTo>
                          <a:pt x="2810" y="1067"/>
                        </a:lnTo>
                        <a:lnTo>
                          <a:pt x="2989" y="1283"/>
                        </a:lnTo>
                        <a:lnTo>
                          <a:pt x="3073" y="1391"/>
                        </a:lnTo>
                        <a:lnTo>
                          <a:pt x="3145" y="1505"/>
                        </a:lnTo>
                        <a:lnTo>
                          <a:pt x="3216" y="1612"/>
                        </a:lnTo>
                        <a:lnTo>
                          <a:pt x="3276" y="1726"/>
                        </a:lnTo>
                        <a:lnTo>
                          <a:pt x="3330" y="1840"/>
                        </a:lnTo>
                        <a:lnTo>
                          <a:pt x="3384" y="1948"/>
                        </a:lnTo>
                        <a:lnTo>
                          <a:pt x="3426" y="2062"/>
                        </a:lnTo>
                        <a:lnTo>
                          <a:pt x="3462" y="2170"/>
                        </a:lnTo>
                        <a:lnTo>
                          <a:pt x="3491" y="2278"/>
                        </a:lnTo>
                        <a:lnTo>
                          <a:pt x="3509" y="2386"/>
                        </a:lnTo>
                        <a:lnTo>
                          <a:pt x="3521" y="2488"/>
                        </a:lnTo>
                        <a:lnTo>
                          <a:pt x="3527" y="2590"/>
                        </a:lnTo>
                        <a:lnTo>
                          <a:pt x="3521" y="2680"/>
                        </a:lnTo>
                        <a:lnTo>
                          <a:pt x="3515" y="2769"/>
                        </a:lnTo>
                        <a:lnTo>
                          <a:pt x="3497" y="2853"/>
                        </a:lnTo>
                        <a:lnTo>
                          <a:pt x="3474" y="2931"/>
                        </a:lnTo>
                        <a:lnTo>
                          <a:pt x="3438" y="3009"/>
                        </a:lnTo>
                        <a:lnTo>
                          <a:pt x="3402" y="3075"/>
                        </a:lnTo>
                        <a:lnTo>
                          <a:pt x="3360" y="3141"/>
                        </a:lnTo>
                        <a:lnTo>
                          <a:pt x="3306" y="3201"/>
                        </a:lnTo>
                        <a:lnTo>
                          <a:pt x="3294" y="3213"/>
                        </a:lnTo>
                        <a:lnTo>
                          <a:pt x="3282" y="3225"/>
                        </a:lnTo>
                        <a:lnTo>
                          <a:pt x="3288" y="3225"/>
                        </a:lnTo>
                        <a:lnTo>
                          <a:pt x="3300" y="3213"/>
                        </a:lnTo>
                        <a:lnTo>
                          <a:pt x="3312" y="3201"/>
                        </a:lnTo>
                        <a:lnTo>
                          <a:pt x="3366" y="3141"/>
                        </a:lnTo>
                        <a:lnTo>
                          <a:pt x="3408" y="3075"/>
                        </a:lnTo>
                        <a:lnTo>
                          <a:pt x="3444" y="3009"/>
                        </a:lnTo>
                        <a:lnTo>
                          <a:pt x="3474" y="2931"/>
                        </a:lnTo>
                        <a:lnTo>
                          <a:pt x="3497" y="2853"/>
                        </a:lnTo>
                        <a:lnTo>
                          <a:pt x="3515" y="2769"/>
                        </a:lnTo>
                        <a:lnTo>
                          <a:pt x="3527" y="2680"/>
                        </a:lnTo>
                        <a:lnTo>
                          <a:pt x="3527" y="2590"/>
                        </a:lnTo>
                        <a:lnTo>
                          <a:pt x="3521" y="2488"/>
                        </a:lnTo>
                        <a:lnTo>
                          <a:pt x="3509" y="2386"/>
                        </a:lnTo>
                        <a:lnTo>
                          <a:pt x="3491" y="2278"/>
                        </a:lnTo>
                        <a:lnTo>
                          <a:pt x="3462" y="2170"/>
                        </a:lnTo>
                        <a:lnTo>
                          <a:pt x="3426" y="2056"/>
                        </a:lnTo>
                        <a:lnTo>
                          <a:pt x="3384" y="1948"/>
                        </a:lnTo>
                        <a:lnTo>
                          <a:pt x="3336" y="1834"/>
                        </a:lnTo>
                        <a:lnTo>
                          <a:pt x="3276" y="1726"/>
                        </a:lnTo>
                        <a:lnTo>
                          <a:pt x="3216" y="1612"/>
                        </a:lnTo>
                        <a:lnTo>
                          <a:pt x="3145" y="1499"/>
                        </a:lnTo>
                        <a:lnTo>
                          <a:pt x="3073" y="1391"/>
                        </a:lnTo>
                        <a:lnTo>
                          <a:pt x="2989" y="1277"/>
                        </a:lnTo>
                        <a:lnTo>
                          <a:pt x="2816" y="1061"/>
                        </a:lnTo>
                        <a:lnTo>
                          <a:pt x="2613" y="857"/>
                        </a:lnTo>
                        <a:lnTo>
                          <a:pt x="2451" y="707"/>
                        </a:lnTo>
                        <a:lnTo>
                          <a:pt x="2284" y="575"/>
                        </a:lnTo>
                        <a:lnTo>
                          <a:pt x="2116" y="456"/>
                        </a:lnTo>
                        <a:lnTo>
                          <a:pt x="1949" y="348"/>
                        </a:lnTo>
                        <a:lnTo>
                          <a:pt x="1775" y="252"/>
                        </a:lnTo>
                        <a:lnTo>
                          <a:pt x="1608" y="174"/>
                        </a:lnTo>
                        <a:lnTo>
                          <a:pt x="1435" y="108"/>
                        </a:lnTo>
                        <a:lnTo>
                          <a:pt x="1273" y="60"/>
                        </a:lnTo>
                        <a:lnTo>
                          <a:pt x="1112" y="24"/>
                        </a:lnTo>
                        <a:lnTo>
                          <a:pt x="956" y="0"/>
                        </a:lnTo>
                        <a:lnTo>
                          <a:pt x="807" y="0"/>
                        </a:lnTo>
                        <a:lnTo>
                          <a:pt x="669" y="12"/>
                        </a:lnTo>
                        <a:lnTo>
                          <a:pt x="538" y="42"/>
                        </a:lnTo>
                        <a:lnTo>
                          <a:pt x="418" y="84"/>
                        </a:lnTo>
                        <a:lnTo>
                          <a:pt x="311" y="150"/>
                        </a:lnTo>
                        <a:lnTo>
                          <a:pt x="215" y="228"/>
                        </a:lnTo>
                        <a:lnTo>
                          <a:pt x="167" y="288"/>
                        </a:lnTo>
                        <a:lnTo>
                          <a:pt x="119" y="354"/>
                        </a:lnTo>
                        <a:lnTo>
                          <a:pt x="83" y="420"/>
                        </a:lnTo>
                        <a:lnTo>
                          <a:pt x="53" y="498"/>
                        </a:lnTo>
                        <a:lnTo>
                          <a:pt x="30" y="575"/>
                        </a:lnTo>
                        <a:lnTo>
                          <a:pt x="12" y="659"/>
                        </a:lnTo>
                        <a:lnTo>
                          <a:pt x="0" y="749"/>
                        </a:lnTo>
                        <a:lnTo>
                          <a:pt x="0" y="839"/>
                        </a:lnTo>
                        <a:lnTo>
                          <a:pt x="6" y="941"/>
                        </a:lnTo>
                        <a:lnTo>
                          <a:pt x="18" y="1043"/>
                        </a:lnTo>
                        <a:lnTo>
                          <a:pt x="35" y="1151"/>
                        </a:lnTo>
                        <a:lnTo>
                          <a:pt x="65" y="1259"/>
                        </a:lnTo>
                        <a:lnTo>
                          <a:pt x="101" y="1373"/>
                        </a:lnTo>
                        <a:lnTo>
                          <a:pt x="143" y="1481"/>
                        </a:lnTo>
                        <a:lnTo>
                          <a:pt x="191" y="1595"/>
                        </a:lnTo>
                        <a:lnTo>
                          <a:pt x="251" y="1708"/>
                        </a:lnTo>
                        <a:lnTo>
                          <a:pt x="311" y="1816"/>
                        </a:lnTo>
                        <a:lnTo>
                          <a:pt x="382" y="1930"/>
                        </a:lnTo>
                        <a:lnTo>
                          <a:pt x="454" y="2038"/>
                        </a:lnTo>
                        <a:lnTo>
                          <a:pt x="538" y="2152"/>
                        </a:lnTo>
                        <a:lnTo>
                          <a:pt x="717" y="2368"/>
                        </a:lnTo>
                        <a:lnTo>
                          <a:pt x="914" y="2572"/>
                        </a:lnTo>
                        <a:lnTo>
                          <a:pt x="1028" y="2674"/>
                        </a:lnTo>
                        <a:lnTo>
                          <a:pt x="1142" y="2775"/>
                        </a:lnTo>
                        <a:lnTo>
                          <a:pt x="1255" y="2865"/>
                        </a:lnTo>
                        <a:lnTo>
                          <a:pt x="1369" y="2949"/>
                        </a:lnTo>
                        <a:lnTo>
                          <a:pt x="1488" y="3027"/>
                        </a:lnTo>
                        <a:lnTo>
                          <a:pt x="1608" y="3099"/>
                        </a:lnTo>
                        <a:lnTo>
                          <a:pt x="1722" y="3165"/>
                        </a:lnTo>
                        <a:lnTo>
                          <a:pt x="1841" y="3225"/>
                        </a:lnTo>
                        <a:lnTo>
                          <a:pt x="1853" y="3225"/>
                        </a:lnTo>
                        <a:lnTo>
                          <a:pt x="1734" y="3165"/>
                        </a:lnTo>
                        <a:lnTo>
                          <a:pt x="1614" y="3099"/>
                        </a:lnTo>
                        <a:lnTo>
                          <a:pt x="1494" y="3027"/>
                        </a:lnTo>
                        <a:lnTo>
                          <a:pt x="1375" y="2949"/>
                        </a:lnTo>
                        <a:lnTo>
                          <a:pt x="1261" y="2865"/>
                        </a:lnTo>
                        <a:lnTo>
                          <a:pt x="1142" y="2769"/>
                        </a:lnTo>
                        <a:lnTo>
                          <a:pt x="914" y="2572"/>
                        </a:lnTo>
                        <a:lnTo>
                          <a:pt x="914" y="2572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grpSp>
                <p:nvGrpSpPr>
                  <p:cNvPr id="62474" name="Group 10">
                    <a:extLst>
                      <a:ext uri="{FF2B5EF4-FFF2-40B4-BE49-F238E27FC236}">
                        <a16:creationId xmlns:a16="http://schemas.microsoft.com/office/drawing/2014/main" id="{E5203850-C21B-488E-AD1A-05590B732B0F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522"/>
                    <a:ext cx="4751" cy="3794"/>
                    <a:chOff x="0" y="522"/>
                    <a:chExt cx="4751" cy="3794"/>
                  </a:xfrm>
                </p:grpSpPr>
                <p:sp>
                  <p:nvSpPr>
                    <p:cNvPr id="62475" name="Freeform 11">
                      <a:extLst>
                        <a:ext uri="{FF2B5EF4-FFF2-40B4-BE49-F238E27FC236}">
                          <a16:creationId xmlns:a16="http://schemas.microsoft.com/office/drawing/2014/main" id="{D50EFFE3-D767-42BC-90CE-91B5A2DDC651}"/>
                        </a:ext>
                      </a:extLst>
                    </p:cNvPr>
                    <p:cNvSpPr>
                      <a:spLocks/>
                    </p:cNvSpPr>
                    <p:nvPr userDrawn="1"/>
                  </p:nvSpPr>
                  <p:spPr bwMode="hidden">
                    <a:xfrm>
                      <a:off x="400" y="522"/>
                      <a:ext cx="4264" cy="3794"/>
                    </a:xfrm>
                    <a:custGeom>
                      <a:avLst/>
                      <a:gdLst>
                        <a:gd name="T0" fmla="*/ 4245 w 4251"/>
                        <a:gd name="T1" fmla="*/ 3237 h 3794"/>
                        <a:gd name="T2" fmla="*/ 4203 w 4251"/>
                        <a:gd name="T3" fmla="*/ 2961 h 3794"/>
                        <a:gd name="T4" fmla="*/ 4120 w 4251"/>
                        <a:gd name="T5" fmla="*/ 2679 h 3794"/>
                        <a:gd name="T6" fmla="*/ 4000 w 4251"/>
                        <a:gd name="T7" fmla="*/ 2391 h 3794"/>
                        <a:gd name="T8" fmla="*/ 3845 w 4251"/>
                        <a:gd name="T9" fmla="*/ 2098 h 3794"/>
                        <a:gd name="T10" fmla="*/ 3659 w 4251"/>
                        <a:gd name="T11" fmla="*/ 1810 h 3794"/>
                        <a:gd name="T12" fmla="*/ 3438 w 4251"/>
                        <a:gd name="T13" fmla="*/ 1528 h 3794"/>
                        <a:gd name="T14" fmla="*/ 3193 w 4251"/>
                        <a:gd name="T15" fmla="*/ 1252 h 3794"/>
                        <a:gd name="T16" fmla="*/ 2858 w 4251"/>
                        <a:gd name="T17" fmla="*/ 935 h 3794"/>
                        <a:gd name="T18" fmla="*/ 2434 w 4251"/>
                        <a:gd name="T19" fmla="*/ 605 h 3794"/>
                        <a:gd name="T20" fmla="*/ 1991 w 4251"/>
                        <a:gd name="T21" fmla="*/ 341 h 3794"/>
                        <a:gd name="T22" fmla="*/ 1549 w 4251"/>
                        <a:gd name="T23" fmla="*/ 143 h 3794"/>
                        <a:gd name="T24" fmla="*/ 1124 w 4251"/>
                        <a:gd name="T25" fmla="*/ 35 h 3794"/>
                        <a:gd name="T26" fmla="*/ 741 w 4251"/>
                        <a:gd name="T27" fmla="*/ 0 h 3794"/>
                        <a:gd name="T28" fmla="*/ 401 w 4251"/>
                        <a:gd name="T29" fmla="*/ 47 h 3794"/>
                        <a:gd name="T30" fmla="*/ 120 w 4251"/>
                        <a:gd name="T31" fmla="*/ 173 h 3794"/>
                        <a:gd name="T32" fmla="*/ 0 w 4251"/>
                        <a:gd name="T33" fmla="*/ 269 h 3794"/>
                        <a:gd name="T34" fmla="*/ 263 w 4251"/>
                        <a:gd name="T35" fmla="*/ 101 h 3794"/>
                        <a:gd name="T36" fmla="*/ 586 w 4251"/>
                        <a:gd name="T37" fmla="*/ 18 h 3794"/>
                        <a:gd name="T38" fmla="*/ 957 w 4251"/>
                        <a:gd name="T39" fmla="*/ 18 h 3794"/>
                        <a:gd name="T40" fmla="*/ 1357 w 4251"/>
                        <a:gd name="T41" fmla="*/ 95 h 3794"/>
                        <a:gd name="T42" fmla="*/ 1782 w 4251"/>
                        <a:gd name="T43" fmla="*/ 245 h 3794"/>
                        <a:gd name="T44" fmla="*/ 2212 w 4251"/>
                        <a:gd name="T45" fmla="*/ 467 h 3794"/>
                        <a:gd name="T46" fmla="*/ 2643 w 4251"/>
                        <a:gd name="T47" fmla="*/ 761 h 3794"/>
                        <a:gd name="T48" fmla="*/ 3061 w 4251"/>
                        <a:gd name="T49" fmla="*/ 1120 h 3794"/>
                        <a:gd name="T50" fmla="*/ 3318 w 4251"/>
                        <a:gd name="T51" fmla="*/ 1390 h 3794"/>
                        <a:gd name="T52" fmla="*/ 3552 w 4251"/>
                        <a:gd name="T53" fmla="*/ 1666 h 3794"/>
                        <a:gd name="T54" fmla="*/ 3755 w 4251"/>
                        <a:gd name="T55" fmla="*/ 1954 h 3794"/>
                        <a:gd name="T56" fmla="*/ 3922 w 4251"/>
                        <a:gd name="T57" fmla="*/ 2247 h 3794"/>
                        <a:gd name="T58" fmla="*/ 4060 w 4251"/>
                        <a:gd name="T59" fmla="*/ 2535 h 3794"/>
                        <a:gd name="T60" fmla="*/ 4162 w 4251"/>
                        <a:gd name="T61" fmla="*/ 2823 h 3794"/>
                        <a:gd name="T62" fmla="*/ 4221 w 4251"/>
                        <a:gd name="T63" fmla="*/ 3105 h 3794"/>
                        <a:gd name="T64" fmla="*/ 4245 w 4251"/>
                        <a:gd name="T65" fmla="*/ 3368 h 3794"/>
                        <a:gd name="T66" fmla="*/ 4233 w 4251"/>
                        <a:gd name="T67" fmla="*/ 3590 h 3794"/>
                        <a:gd name="T68" fmla="*/ 4185 w 4251"/>
                        <a:gd name="T69" fmla="*/ 3794 h 3794"/>
                        <a:gd name="T70" fmla="*/ 4215 w 4251"/>
                        <a:gd name="T71" fmla="*/ 3692 h 3794"/>
                        <a:gd name="T72" fmla="*/ 4245 w 4251"/>
                        <a:gd name="T73" fmla="*/ 3482 h 3794"/>
                        <a:gd name="T74" fmla="*/ 4251 w 4251"/>
                        <a:gd name="T75" fmla="*/ 3368 h 379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</a:cxnLst>
                      <a:rect l="0" t="0" r="r" b="b"/>
                      <a:pathLst>
                        <a:path w="4251" h="3794">
                          <a:moveTo>
                            <a:pt x="4251" y="3368"/>
                          </a:moveTo>
                          <a:lnTo>
                            <a:pt x="4245" y="3237"/>
                          </a:lnTo>
                          <a:lnTo>
                            <a:pt x="4227" y="3099"/>
                          </a:lnTo>
                          <a:lnTo>
                            <a:pt x="4203" y="2961"/>
                          </a:lnTo>
                          <a:lnTo>
                            <a:pt x="4167" y="2823"/>
                          </a:lnTo>
                          <a:lnTo>
                            <a:pt x="4120" y="2679"/>
                          </a:lnTo>
                          <a:lnTo>
                            <a:pt x="4066" y="2535"/>
                          </a:lnTo>
                          <a:lnTo>
                            <a:pt x="4000" y="2391"/>
                          </a:lnTo>
                          <a:lnTo>
                            <a:pt x="3928" y="2247"/>
                          </a:lnTo>
                          <a:lnTo>
                            <a:pt x="3845" y="2098"/>
                          </a:lnTo>
                          <a:lnTo>
                            <a:pt x="3755" y="1954"/>
                          </a:lnTo>
                          <a:lnTo>
                            <a:pt x="3659" y="1810"/>
                          </a:lnTo>
                          <a:lnTo>
                            <a:pt x="3552" y="1666"/>
                          </a:lnTo>
                          <a:lnTo>
                            <a:pt x="3438" y="1528"/>
                          </a:lnTo>
                          <a:lnTo>
                            <a:pt x="3318" y="1390"/>
                          </a:lnTo>
                          <a:lnTo>
                            <a:pt x="3193" y="1252"/>
                          </a:lnTo>
                          <a:lnTo>
                            <a:pt x="3061" y="1120"/>
                          </a:lnTo>
                          <a:lnTo>
                            <a:pt x="2858" y="935"/>
                          </a:lnTo>
                          <a:lnTo>
                            <a:pt x="2649" y="761"/>
                          </a:lnTo>
                          <a:lnTo>
                            <a:pt x="2434" y="605"/>
                          </a:lnTo>
                          <a:lnTo>
                            <a:pt x="2212" y="467"/>
                          </a:lnTo>
                          <a:lnTo>
                            <a:pt x="1991" y="341"/>
                          </a:lnTo>
                          <a:lnTo>
                            <a:pt x="1770" y="233"/>
                          </a:lnTo>
                          <a:lnTo>
                            <a:pt x="1549" y="143"/>
                          </a:lnTo>
                          <a:lnTo>
                            <a:pt x="1327" y="77"/>
                          </a:lnTo>
                          <a:lnTo>
                            <a:pt x="1124" y="35"/>
                          </a:lnTo>
                          <a:lnTo>
                            <a:pt x="927" y="6"/>
                          </a:lnTo>
                          <a:lnTo>
                            <a:pt x="741" y="0"/>
                          </a:lnTo>
                          <a:lnTo>
                            <a:pt x="568" y="18"/>
                          </a:lnTo>
                          <a:lnTo>
                            <a:pt x="401" y="47"/>
                          </a:lnTo>
                          <a:lnTo>
                            <a:pt x="257" y="101"/>
                          </a:lnTo>
                          <a:lnTo>
                            <a:pt x="120" y="173"/>
                          </a:lnTo>
                          <a:lnTo>
                            <a:pt x="0" y="263"/>
                          </a:lnTo>
                          <a:lnTo>
                            <a:pt x="0" y="269"/>
                          </a:lnTo>
                          <a:lnTo>
                            <a:pt x="126" y="173"/>
                          </a:lnTo>
                          <a:lnTo>
                            <a:pt x="263" y="101"/>
                          </a:lnTo>
                          <a:lnTo>
                            <a:pt x="419" y="47"/>
                          </a:lnTo>
                          <a:lnTo>
                            <a:pt x="586" y="18"/>
                          </a:lnTo>
                          <a:lnTo>
                            <a:pt x="765" y="6"/>
                          </a:lnTo>
                          <a:lnTo>
                            <a:pt x="957" y="18"/>
                          </a:lnTo>
                          <a:lnTo>
                            <a:pt x="1154" y="47"/>
                          </a:lnTo>
                          <a:lnTo>
                            <a:pt x="1357" y="95"/>
                          </a:lnTo>
                          <a:lnTo>
                            <a:pt x="1567" y="161"/>
                          </a:lnTo>
                          <a:lnTo>
                            <a:pt x="1782" y="245"/>
                          </a:lnTo>
                          <a:lnTo>
                            <a:pt x="1997" y="347"/>
                          </a:lnTo>
                          <a:lnTo>
                            <a:pt x="2212" y="467"/>
                          </a:lnTo>
                          <a:lnTo>
                            <a:pt x="2428" y="605"/>
                          </a:lnTo>
                          <a:lnTo>
                            <a:pt x="2643" y="761"/>
                          </a:lnTo>
                          <a:lnTo>
                            <a:pt x="2858" y="935"/>
                          </a:lnTo>
                          <a:lnTo>
                            <a:pt x="3061" y="1120"/>
                          </a:lnTo>
                          <a:lnTo>
                            <a:pt x="3193" y="1252"/>
                          </a:lnTo>
                          <a:lnTo>
                            <a:pt x="3318" y="1390"/>
                          </a:lnTo>
                          <a:lnTo>
                            <a:pt x="3438" y="1528"/>
                          </a:lnTo>
                          <a:lnTo>
                            <a:pt x="3552" y="1666"/>
                          </a:lnTo>
                          <a:lnTo>
                            <a:pt x="3653" y="1810"/>
                          </a:lnTo>
                          <a:lnTo>
                            <a:pt x="3755" y="1954"/>
                          </a:lnTo>
                          <a:lnTo>
                            <a:pt x="3839" y="2104"/>
                          </a:lnTo>
                          <a:lnTo>
                            <a:pt x="3922" y="2247"/>
                          </a:lnTo>
                          <a:lnTo>
                            <a:pt x="3994" y="2391"/>
                          </a:lnTo>
                          <a:lnTo>
                            <a:pt x="4060" y="2535"/>
                          </a:lnTo>
                          <a:lnTo>
                            <a:pt x="4114" y="2679"/>
                          </a:lnTo>
                          <a:lnTo>
                            <a:pt x="4162" y="2823"/>
                          </a:lnTo>
                          <a:lnTo>
                            <a:pt x="4197" y="2967"/>
                          </a:lnTo>
                          <a:lnTo>
                            <a:pt x="4221" y="3105"/>
                          </a:lnTo>
                          <a:lnTo>
                            <a:pt x="4239" y="3237"/>
                          </a:lnTo>
                          <a:lnTo>
                            <a:pt x="4245" y="3368"/>
                          </a:lnTo>
                          <a:lnTo>
                            <a:pt x="4245" y="3482"/>
                          </a:lnTo>
                          <a:lnTo>
                            <a:pt x="4233" y="3590"/>
                          </a:lnTo>
                          <a:lnTo>
                            <a:pt x="4215" y="3692"/>
                          </a:lnTo>
                          <a:lnTo>
                            <a:pt x="4185" y="3794"/>
                          </a:lnTo>
                          <a:lnTo>
                            <a:pt x="4185" y="3794"/>
                          </a:lnTo>
                          <a:lnTo>
                            <a:pt x="4215" y="3692"/>
                          </a:lnTo>
                          <a:lnTo>
                            <a:pt x="4239" y="3590"/>
                          </a:lnTo>
                          <a:lnTo>
                            <a:pt x="4245" y="3482"/>
                          </a:lnTo>
                          <a:lnTo>
                            <a:pt x="4251" y="3368"/>
                          </a:lnTo>
                          <a:lnTo>
                            <a:pt x="4251" y="3368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it-IT"/>
                    </a:p>
                  </p:txBody>
                </p:sp>
                <p:grpSp>
                  <p:nvGrpSpPr>
                    <p:cNvPr id="62476" name="Group 12">
                      <a:extLst>
                        <a:ext uri="{FF2B5EF4-FFF2-40B4-BE49-F238E27FC236}">
                          <a16:creationId xmlns:a16="http://schemas.microsoft.com/office/drawing/2014/main" id="{BDE14FCB-E016-406C-A533-94B8C4F7A9D6}"/>
                        </a:ext>
                      </a:extLst>
                    </p:cNvPr>
                    <p:cNvGrpSpPr>
                      <a:grpSpLocks/>
                    </p:cNvGrpSpPr>
                    <p:nvPr userDrawn="1"/>
                  </p:nvGrpSpPr>
                  <p:grpSpPr bwMode="auto">
                    <a:xfrm>
                      <a:off x="0" y="659"/>
                      <a:ext cx="4751" cy="3657"/>
                      <a:chOff x="0" y="659"/>
                      <a:chExt cx="4751" cy="3657"/>
                    </a:xfrm>
                  </p:grpSpPr>
                  <p:sp>
                    <p:nvSpPr>
                      <p:cNvPr id="62477" name="Freeform 13">
                        <a:extLst>
                          <a:ext uri="{FF2B5EF4-FFF2-40B4-BE49-F238E27FC236}">
                            <a16:creationId xmlns:a16="http://schemas.microsoft.com/office/drawing/2014/main" id="{27011362-C068-49BD-A97E-C97B5EEAB49F}"/>
                          </a:ext>
                        </a:extLst>
                      </p:cNvPr>
                      <p:cNvSpPr>
                        <a:spLocks/>
                      </p:cNvSpPr>
                      <p:nvPr userDrawn="1"/>
                    </p:nvSpPr>
                    <p:spPr bwMode="hidden">
                      <a:xfrm>
                        <a:off x="400" y="659"/>
                        <a:ext cx="4121" cy="3657"/>
                      </a:xfrm>
                      <a:custGeom>
                        <a:avLst/>
                        <a:gdLst>
                          <a:gd name="T0" fmla="*/ 161 w 4108"/>
                          <a:gd name="T1" fmla="*/ 186 h 3657"/>
                          <a:gd name="T2" fmla="*/ 442 w 4108"/>
                          <a:gd name="T3" fmla="*/ 54 h 3657"/>
                          <a:gd name="T4" fmla="*/ 771 w 4108"/>
                          <a:gd name="T5" fmla="*/ 6 h 3657"/>
                          <a:gd name="T6" fmla="*/ 1136 w 4108"/>
                          <a:gd name="T7" fmla="*/ 36 h 3657"/>
                          <a:gd name="T8" fmla="*/ 1537 w 4108"/>
                          <a:gd name="T9" fmla="*/ 144 h 3657"/>
                          <a:gd name="T10" fmla="*/ 1949 w 4108"/>
                          <a:gd name="T11" fmla="*/ 324 h 3657"/>
                          <a:gd name="T12" fmla="*/ 2368 w 4108"/>
                          <a:gd name="T13" fmla="*/ 570 h 3657"/>
                          <a:gd name="T14" fmla="*/ 2780 w 4108"/>
                          <a:gd name="T15" fmla="*/ 888 h 3657"/>
                          <a:gd name="T16" fmla="*/ 3103 w 4108"/>
                          <a:gd name="T17" fmla="*/ 1193 h 3657"/>
                          <a:gd name="T18" fmla="*/ 3336 w 4108"/>
                          <a:gd name="T19" fmla="*/ 1451 h 3657"/>
                          <a:gd name="T20" fmla="*/ 3540 w 4108"/>
                          <a:gd name="T21" fmla="*/ 1721 h 3657"/>
                          <a:gd name="T22" fmla="*/ 3719 w 4108"/>
                          <a:gd name="T23" fmla="*/ 1997 h 3657"/>
                          <a:gd name="T24" fmla="*/ 3863 w 4108"/>
                          <a:gd name="T25" fmla="*/ 2272 h 3657"/>
                          <a:gd name="T26" fmla="*/ 3976 w 4108"/>
                          <a:gd name="T27" fmla="*/ 2548 h 3657"/>
                          <a:gd name="T28" fmla="*/ 4060 w 4108"/>
                          <a:gd name="T29" fmla="*/ 2818 h 3657"/>
                          <a:gd name="T30" fmla="*/ 4102 w 4108"/>
                          <a:gd name="T31" fmla="*/ 3070 h 3657"/>
                          <a:gd name="T32" fmla="*/ 4102 w 4108"/>
                          <a:gd name="T33" fmla="*/ 3321 h 3657"/>
                          <a:gd name="T34" fmla="*/ 4060 w 4108"/>
                          <a:gd name="T35" fmla="*/ 3549 h 3657"/>
                          <a:gd name="T36" fmla="*/ 4030 w 4108"/>
                          <a:gd name="T37" fmla="*/ 3657 h 3657"/>
                          <a:gd name="T38" fmla="*/ 4090 w 4108"/>
                          <a:gd name="T39" fmla="*/ 3447 h 3657"/>
                          <a:gd name="T40" fmla="*/ 4108 w 4108"/>
                          <a:gd name="T41" fmla="*/ 3213 h 3657"/>
                          <a:gd name="T42" fmla="*/ 4102 w 4108"/>
                          <a:gd name="T43" fmla="*/ 3070 h 3657"/>
                          <a:gd name="T44" fmla="*/ 4060 w 4108"/>
                          <a:gd name="T45" fmla="*/ 2812 h 3657"/>
                          <a:gd name="T46" fmla="*/ 3982 w 4108"/>
                          <a:gd name="T47" fmla="*/ 2548 h 3657"/>
                          <a:gd name="T48" fmla="*/ 3869 w 4108"/>
                          <a:gd name="T49" fmla="*/ 2272 h 3657"/>
                          <a:gd name="T50" fmla="*/ 3725 w 4108"/>
                          <a:gd name="T51" fmla="*/ 1997 h 3657"/>
                          <a:gd name="T52" fmla="*/ 3546 w 4108"/>
                          <a:gd name="T53" fmla="*/ 1721 h 3657"/>
                          <a:gd name="T54" fmla="*/ 3342 w 4108"/>
                          <a:gd name="T55" fmla="*/ 1451 h 3657"/>
                          <a:gd name="T56" fmla="*/ 3109 w 4108"/>
                          <a:gd name="T57" fmla="*/ 1187 h 3657"/>
                          <a:gd name="T58" fmla="*/ 2792 w 4108"/>
                          <a:gd name="T59" fmla="*/ 888 h 3657"/>
                          <a:gd name="T60" fmla="*/ 2386 w 4108"/>
                          <a:gd name="T61" fmla="*/ 576 h 3657"/>
                          <a:gd name="T62" fmla="*/ 1967 w 4108"/>
                          <a:gd name="T63" fmla="*/ 330 h 3657"/>
                          <a:gd name="T64" fmla="*/ 1543 w 4108"/>
                          <a:gd name="T65" fmla="*/ 144 h 3657"/>
                          <a:gd name="T66" fmla="*/ 1130 w 4108"/>
                          <a:gd name="T67" fmla="*/ 30 h 3657"/>
                          <a:gd name="T68" fmla="*/ 753 w 4108"/>
                          <a:gd name="T69" fmla="*/ 0 h 3657"/>
                          <a:gd name="T70" fmla="*/ 431 w 4108"/>
                          <a:gd name="T71" fmla="*/ 54 h 3657"/>
                          <a:gd name="T72" fmla="*/ 161 w 4108"/>
                          <a:gd name="T73" fmla="*/ 186 h 3657"/>
                          <a:gd name="T74" fmla="*/ 24 w 4108"/>
                          <a:gd name="T75" fmla="*/ 306 h 3657"/>
                          <a:gd name="T76" fmla="*/ 0 w 4108"/>
                          <a:gd name="T77" fmla="*/ 336 h 3657"/>
                          <a:gd name="T78" fmla="*/ 48 w 4108"/>
                          <a:gd name="T79" fmla="*/ 282 h 365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</a:cxnLst>
                        <a:rect l="0" t="0" r="r" b="b"/>
                        <a:pathLst>
                          <a:path w="4108" h="3657">
                            <a:moveTo>
                              <a:pt x="48" y="282"/>
                            </a:moveTo>
                            <a:lnTo>
                              <a:pt x="161" y="186"/>
                            </a:lnTo>
                            <a:lnTo>
                              <a:pt x="293" y="108"/>
                            </a:lnTo>
                            <a:lnTo>
                              <a:pt x="442" y="54"/>
                            </a:lnTo>
                            <a:lnTo>
                              <a:pt x="598" y="18"/>
                            </a:lnTo>
                            <a:lnTo>
                              <a:pt x="771" y="6"/>
                            </a:lnTo>
                            <a:lnTo>
                              <a:pt x="951" y="12"/>
                            </a:lnTo>
                            <a:lnTo>
                              <a:pt x="1136" y="36"/>
                            </a:lnTo>
                            <a:lnTo>
                              <a:pt x="1333" y="84"/>
                            </a:lnTo>
                            <a:lnTo>
                              <a:pt x="1537" y="144"/>
                            </a:lnTo>
                            <a:lnTo>
                              <a:pt x="1740" y="222"/>
                            </a:lnTo>
                            <a:lnTo>
                              <a:pt x="1949" y="324"/>
                            </a:lnTo>
                            <a:lnTo>
                              <a:pt x="2158" y="438"/>
                            </a:lnTo>
                            <a:lnTo>
                              <a:pt x="2368" y="570"/>
                            </a:lnTo>
                            <a:lnTo>
                              <a:pt x="2577" y="720"/>
                            </a:lnTo>
                            <a:lnTo>
                              <a:pt x="2780" y="888"/>
                            </a:lnTo>
                            <a:lnTo>
                              <a:pt x="2978" y="1067"/>
                            </a:lnTo>
                            <a:lnTo>
                              <a:pt x="3103" y="1193"/>
                            </a:lnTo>
                            <a:lnTo>
                              <a:pt x="3223" y="1319"/>
                            </a:lnTo>
                            <a:lnTo>
                              <a:pt x="3336" y="1451"/>
                            </a:lnTo>
                            <a:lnTo>
                              <a:pt x="3444" y="1589"/>
                            </a:lnTo>
                            <a:lnTo>
                              <a:pt x="3540" y="1721"/>
                            </a:lnTo>
                            <a:lnTo>
                              <a:pt x="3635" y="1859"/>
                            </a:lnTo>
                            <a:lnTo>
                              <a:pt x="3719" y="1997"/>
                            </a:lnTo>
                            <a:lnTo>
                              <a:pt x="3797" y="2134"/>
                            </a:lnTo>
                            <a:lnTo>
                              <a:pt x="3863" y="2272"/>
                            </a:lnTo>
                            <a:lnTo>
                              <a:pt x="3928" y="2410"/>
                            </a:lnTo>
                            <a:lnTo>
                              <a:pt x="3976" y="2548"/>
                            </a:lnTo>
                            <a:lnTo>
                              <a:pt x="4024" y="2680"/>
                            </a:lnTo>
                            <a:lnTo>
                              <a:pt x="4060" y="2818"/>
                            </a:lnTo>
                            <a:lnTo>
                              <a:pt x="4084" y="2944"/>
                            </a:lnTo>
                            <a:lnTo>
                              <a:pt x="4102" y="3070"/>
                            </a:lnTo>
                            <a:lnTo>
                              <a:pt x="4108" y="3195"/>
                            </a:lnTo>
                            <a:lnTo>
                              <a:pt x="4102" y="3321"/>
                            </a:lnTo>
                            <a:lnTo>
                              <a:pt x="4090" y="3441"/>
                            </a:lnTo>
                            <a:lnTo>
                              <a:pt x="4060" y="3549"/>
                            </a:lnTo>
                            <a:lnTo>
                              <a:pt x="4024" y="3657"/>
                            </a:lnTo>
                            <a:lnTo>
                              <a:pt x="4030" y="3657"/>
                            </a:lnTo>
                            <a:lnTo>
                              <a:pt x="4066" y="3555"/>
                            </a:lnTo>
                            <a:lnTo>
                              <a:pt x="4090" y="3447"/>
                            </a:lnTo>
                            <a:lnTo>
                              <a:pt x="4102" y="3333"/>
                            </a:lnTo>
                            <a:lnTo>
                              <a:pt x="4108" y="3213"/>
                            </a:lnTo>
                            <a:lnTo>
                              <a:pt x="4108" y="3195"/>
                            </a:lnTo>
                            <a:lnTo>
                              <a:pt x="4102" y="3070"/>
                            </a:lnTo>
                            <a:lnTo>
                              <a:pt x="4084" y="2944"/>
                            </a:lnTo>
                            <a:lnTo>
                              <a:pt x="4060" y="2812"/>
                            </a:lnTo>
                            <a:lnTo>
                              <a:pt x="4024" y="2680"/>
                            </a:lnTo>
                            <a:lnTo>
                              <a:pt x="3982" y="2548"/>
                            </a:lnTo>
                            <a:lnTo>
                              <a:pt x="3928" y="2410"/>
                            </a:lnTo>
                            <a:lnTo>
                              <a:pt x="3869" y="2272"/>
                            </a:lnTo>
                            <a:lnTo>
                              <a:pt x="3803" y="2134"/>
                            </a:lnTo>
                            <a:lnTo>
                              <a:pt x="3725" y="1997"/>
                            </a:lnTo>
                            <a:lnTo>
                              <a:pt x="3641" y="1859"/>
                            </a:lnTo>
                            <a:lnTo>
                              <a:pt x="3546" y="1721"/>
                            </a:lnTo>
                            <a:lnTo>
                              <a:pt x="3450" y="1583"/>
                            </a:lnTo>
                            <a:lnTo>
                              <a:pt x="3342" y="1451"/>
                            </a:lnTo>
                            <a:lnTo>
                              <a:pt x="3229" y="1319"/>
                            </a:lnTo>
                            <a:lnTo>
                              <a:pt x="3109" y="1187"/>
                            </a:lnTo>
                            <a:lnTo>
                              <a:pt x="2984" y="1061"/>
                            </a:lnTo>
                            <a:lnTo>
                              <a:pt x="2792" y="888"/>
                            </a:lnTo>
                            <a:lnTo>
                              <a:pt x="2589" y="726"/>
                            </a:lnTo>
                            <a:lnTo>
                              <a:pt x="2386" y="576"/>
                            </a:lnTo>
                            <a:lnTo>
                              <a:pt x="2176" y="444"/>
                            </a:lnTo>
                            <a:lnTo>
                              <a:pt x="1967" y="330"/>
                            </a:lnTo>
                            <a:lnTo>
                              <a:pt x="1752" y="228"/>
                            </a:lnTo>
                            <a:lnTo>
                              <a:pt x="1543" y="144"/>
                            </a:lnTo>
                            <a:lnTo>
                              <a:pt x="1333" y="78"/>
                            </a:lnTo>
                            <a:lnTo>
                              <a:pt x="1130" y="30"/>
                            </a:lnTo>
                            <a:lnTo>
                              <a:pt x="939" y="6"/>
                            </a:lnTo>
                            <a:lnTo>
                              <a:pt x="753" y="0"/>
                            </a:lnTo>
                            <a:lnTo>
                              <a:pt x="586" y="18"/>
                            </a:lnTo>
                            <a:lnTo>
                              <a:pt x="431" y="54"/>
                            </a:lnTo>
                            <a:lnTo>
                              <a:pt x="287" y="108"/>
                            </a:lnTo>
                            <a:lnTo>
                              <a:pt x="161" y="186"/>
                            </a:lnTo>
                            <a:lnTo>
                              <a:pt x="48" y="282"/>
                            </a:lnTo>
                            <a:lnTo>
                              <a:pt x="24" y="306"/>
                            </a:lnTo>
                            <a:lnTo>
                              <a:pt x="0" y="330"/>
                            </a:lnTo>
                            <a:lnTo>
                              <a:pt x="0" y="336"/>
                            </a:lnTo>
                            <a:lnTo>
                              <a:pt x="24" y="312"/>
                            </a:lnTo>
                            <a:lnTo>
                              <a:pt x="48" y="282"/>
                            </a:lnTo>
                            <a:lnTo>
                              <a:pt x="48" y="282"/>
                            </a:lnTo>
                            <a:close/>
                          </a:path>
                        </a:pathLst>
                      </a:custGeom>
                      <a:solidFill>
                        <a:schemeClr val="accent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it-IT"/>
                      </a:p>
                    </p:txBody>
                  </p:sp>
                  <p:grpSp>
                    <p:nvGrpSpPr>
                      <p:cNvPr id="62478" name="Group 14">
                        <a:extLst>
                          <a:ext uri="{FF2B5EF4-FFF2-40B4-BE49-F238E27FC236}">
                            <a16:creationId xmlns:a16="http://schemas.microsoft.com/office/drawing/2014/main" id="{CB727AFE-39DD-43EB-ADEB-DFCA5EDC1F0D}"/>
                          </a:ext>
                        </a:extLst>
                      </p:cNvPr>
                      <p:cNvGrpSpPr>
                        <a:grpSpLocks/>
                      </p:cNvGrpSpPr>
                      <p:nvPr userDrawn="1"/>
                    </p:nvGrpSpPr>
                    <p:grpSpPr bwMode="auto">
                      <a:xfrm>
                        <a:off x="0" y="808"/>
                        <a:ext cx="4751" cy="3508"/>
                        <a:chOff x="-400" y="808"/>
                        <a:chExt cx="4751" cy="3508"/>
                      </a:xfrm>
                    </p:grpSpPr>
                    <p:sp>
                      <p:nvSpPr>
                        <p:cNvPr id="62479" name="Line 15">
                          <a:extLst>
                            <a:ext uri="{FF2B5EF4-FFF2-40B4-BE49-F238E27FC236}">
                              <a16:creationId xmlns:a16="http://schemas.microsoft.com/office/drawing/2014/main" id="{EB84FDC2-5478-4F40-9E7D-ADC10CD96D2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876" y="809"/>
                          <a:ext cx="1242" cy="191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480" name="Line 16">
                          <a:extLst>
                            <a:ext uri="{FF2B5EF4-FFF2-40B4-BE49-F238E27FC236}">
                              <a16:creationId xmlns:a16="http://schemas.microsoft.com/office/drawing/2014/main" id="{66956030-7427-4C7C-B940-D9EC7BE2E50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10" y="2117"/>
                          <a:ext cx="1921" cy="37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481" name="Line 17">
                          <a:extLst>
                            <a:ext uri="{FF2B5EF4-FFF2-40B4-BE49-F238E27FC236}">
                              <a16:creationId xmlns:a16="http://schemas.microsoft.com/office/drawing/2014/main" id="{BE3A445C-0989-4E20-B2B7-6A6099784B6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57" y="1886"/>
                          <a:ext cx="2029" cy="59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482" name="Line 18">
                          <a:extLst>
                            <a:ext uri="{FF2B5EF4-FFF2-40B4-BE49-F238E27FC236}">
                              <a16:creationId xmlns:a16="http://schemas.microsoft.com/office/drawing/2014/main" id="{61289803-A340-4B09-A57C-064BCCC1C65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327" y="1599"/>
                          <a:ext cx="2175" cy="85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483" name="Line 19">
                          <a:extLst>
                            <a:ext uri="{FF2B5EF4-FFF2-40B4-BE49-F238E27FC236}">
                              <a16:creationId xmlns:a16="http://schemas.microsoft.com/office/drawing/2014/main" id="{68687896-E698-4249-9BE3-9DF8ABD3643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400" y="1259"/>
                          <a:ext cx="2334" cy="116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484" name="Line 20">
                          <a:extLst>
                            <a:ext uri="{FF2B5EF4-FFF2-40B4-BE49-F238E27FC236}">
                              <a16:creationId xmlns:a16="http://schemas.microsoft.com/office/drawing/2014/main" id="{45DD82BC-70B8-4EF5-8E2D-95FF8EDA132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79" y="872"/>
                          <a:ext cx="1891" cy="16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485" name="Line 21">
                          <a:extLst>
                            <a:ext uri="{FF2B5EF4-FFF2-40B4-BE49-F238E27FC236}">
                              <a16:creationId xmlns:a16="http://schemas.microsoft.com/office/drawing/2014/main" id="{069E977D-7FCF-4D64-A3AE-B25BF73E4BB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150" y="2329"/>
                          <a:ext cx="1806" cy="19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486" name="Line 22">
                          <a:extLst>
                            <a:ext uri="{FF2B5EF4-FFF2-40B4-BE49-F238E27FC236}">
                              <a16:creationId xmlns:a16="http://schemas.microsoft.com/office/drawing/2014/main" id="{D7B0378A-B3AB-478F-926E-48CD72DEBBC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109" y="2514"/>
                          <a:ext cx="1720" cy="3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487" name="Line 23">
                          <a:extLst>
                            <a:ext uri="{FF2B5EF4-FFF2-40B4-BE49-F238E27FC236}">
                              <a16:creationId xmlns:a16="http://schemas.microsoft.com/office/drawing/2014/main" id="{BCEB1662-75DE-4556-8CA2-7B45DCCE678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545" y="2785"/>
                          <a:ext cx="849" cy="80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488" name="Line 24">
                          <a:extLst>
                            <a:ext uri="{FF2B5EF4-FFF2-40B4-BE49-F238E27FC236}">
                              <a16:creationId xmlns:a16="http://schemas.microsoft.com/office/drawing/2014/main" id="{42BDABB7-37FB-42D9-A0A6-F36EBADAA4D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68" y="2669"/>
                          <a:ext cx="1295" cy="56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489" name="Line 25">
                          <a:extLst>
                            <a:ext uri="{FF2B5EF4-FFF2-40B4-BE49-F238E27FC236}">
                              <a16:creationId xmlns:a16="http://schemas.microsoft.com/office/drawing/2014/main" id="{C425C9D3-32D1-461D-8EC4-B0FDF867F15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34" y="2588"/>
                          <a:ext cx="1576" cy="24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490" name="Line 26">
                          <a:extLst>
                            <a:ext uri="{FF2B5EF4-FFF2-40B4-BE49-F238E27FC236}">
                              <a16:creationId xmlns:a16="http://schemas.microsoft.com/office/drawing/2014/main" id="{2D741B2D-DE29-4BD9-A747-11A2E696ED6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201" y="2985"/>
                          <a:ext cx="141" cy="104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491" name="Line 27">
                          <a:extLst>
                            <a:ext uri="{FF2B5EF4-FFF2-40B4-BE49-F238E27FC236}">
                              <a16:creationId xmlns:a16="http://schemas.microsoft.com/office/drawing/2014/main" id="{3C75783F-E0CF-4292-BE9C-08420FF937A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292" y="3013"/>
                          <a:ext cx="47" cy="105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492" name="Line 28">
                          <a:extLst>
                            <a:ext uri="{FF2B5EF4-FFF2-40B4-BE49-F238E27FC236}">
                              <a16:creationId xmlns:a16="http://schemas.microsoft.com/office/drawing/2014/main" id="{204ECFB6-6761-47D9-BE40-053E1373DE5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31" y="3034"/>
                          <a:ext cx="47" cy="10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493" name="Line 29">
                          <a:extLst>
                            <a:ext uri="{FF2B5EF4-FFF2-40B4-BE49-F238E27FC236}">
                              <a16:creationId xmlns:a16="http://schemas.microsoft.com/office/drawing/2014/main" id="{72F74562-8203-4FB0-B685-38A69BF2930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5" y="3059"/>
                          <a:ext cx="145" cy="110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494" name="Line 30">
                          <a:extLst>
                            <a:ext uri="{FF2B5EF4-FFF2-40B4-BE49-F238E27FC236}">
                              <a16:creationId xmlns:a16="http://schemas.microsoft.com/office/drawing/2014/main" id="{181C2481-B05A-4082-8EFD-AB831804429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0" y="3090"/>
                          <a:ext cx="255" cy="112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495" name="Line 31">
                          <a:extLst>
                            <a:ext uri="{FF2B5EF4-FFF2-40B4-BE49-F238E27FC236}">
                              <a16:creationId xmlns:a16="http://schemas.microsoft.com/office/drawing/2014/main" id="{BA8AD3F8-2743-4B49-B5DE-0BCA32518F5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14" y="3117"/>
                          <a:ext cx="365" cy="11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496" name="Line 32">
                          <a:extLst>
                            <a:ext uri="{FF2B5EF4-FFF2-40B4-BE49-F238E27FC236}">
                              <a16:creationId xmlns:a16="http://schemas.microsoft.com/office/drawing/2014/main" id="{14B87497-9621-4153-A5D4-BF8D2BD98E6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37" y="3181"/>
                          <a:ext cx="567" cy="107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497" name="Line 33">
                          <a:extLst>
                            <a:ext uri="{FF2B5EF4-FFF2-40B4-BE49-F238E27FC236}">
                              <a16:creationId xmlns:a16="http://schemas.microsoft.com/office/drawing/2014/main" id="{B6B5D9B9-9E3A-4187-B042-754BBDF23C1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54" y="3209"/>
                          <a:ext cx="663" cy="101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498" name="Line 34">
                          <a:extLst>
                            <a:ext uri="{FF2B5EF4-FFF2-40B4-BE49-F238E27FC236}">
                              <a16:creationId xmlns:a16="http://schemas.microsoft.com/office/drawing/2014/main" id="{88627528-EBBC-4952-99C1-6C87478E506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75" y="3238"/>
                          <a:ext cx="745" cy="95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499" name="Line 35">
                          <a:extLst>
                            <a:ext uri="{FF2B5EF4-FFF2-40B4-BE49-F238E27FC236}">
                              <a16:creationId xmlns:a16="http://schemas.microsoft.com/office/drawing/2014/main" id="{32495E09-FF8E-47FA-810E-1035577D085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93" y="3266"/>
                          <a:ext cx="849" cy="90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00" name="Line 36">
                          <a:extLst>
                            <a:ext uri="{FF2B5EF4-FFF2-40B4-BE49-F238E27FC236}">
                              <a16:creationId xmlns:a16="http://schemas.microsoft.com/office/drawing/2014/main" id="{3C284E8F-035B-4FDE-ACFF-170A7C44D08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12" y="3293"/>
                          <a:ext cx="950" cy="8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01" name="Line 37">
                          <a:extLst>
                            <a:ext uri="{FF2B5EF4-FFF2-40B4-BE49-F238E27FC236}">
                              <a16:creationId xmlns:a16="http://schemas.microsoft.com/office/drawing/2014/main" id="{51ED8BC6-2C27-4DF1-AE30-18EA8E63C75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29" y="3321"/>
                          <a:ext cx="1056" cy="78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02" name="Line 38">
                          <a:extLst>
                            <a:ext uri="{FF2B5EF4-FFF2-40B4-BE49-F238E27FC236}">
                              <a16:creationId xmlns:a16="http://schemas.microsoft.com/office/drawing/2014/main" id="{5F258A48-B61F-4148-BD54-1A414EC588F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52" y="3356"/>
                          <a:ext cx="1173" cy="72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03" name="Line 39">
                          <a:extLst>
                            <a:ext uri="{FF2B5EF4-FFF2-40B4-BE49-F238E27FC236}">
                              <a16:creationId xmlns:a16="http://schemas.microsoft.com/office/drawing/2014/main" id="{5D16ECC1-3AB8-45C5-B1F4-9B23D125459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69" y="3388"/>
                          <a:ext cx="1315" cy="66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04" name="Line 40">
                          <a:extLst>
                            <a:ext uri="{FF2B5EF4-FFF2-40B4-BE49-F238E27FC236}">
                              <a16:creationId xmlns:a16="http://schemas.microsoft.com/office/drawing/2014/main" id="{99B5907A-85A8-40C3-8C01-462ED530D86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93" y="3426"/>
                          <a:ext cx="1469" cy="58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05" name="Line 41">
                          <a:extLst>
                            <a:ext uri="{FF2B5EF4-FFF2-40B4-BE49-F238E27FC236}">
                              <a16:creationId xmlns:a16="http://schemas.microsoft.com/office/drawing/2014/main" id="{2DF903BB-5CE9-4B62-9A03-1E9E3B21E4A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11" y="3464"/>
                          <a:ext cx="1649" cy="49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06" name="Line 42">
                          <a:extLst>
                            <a:ext uri="{FF2B5EF4-FFF2-40B4-BE49-F238E27FC236}">
                              <a16:creationId xmlns:a16="http://schemas.microsoft.com/office/drawing/2014/main" id="{DB77FB50-827F-4EBD-9800-00F0907B01A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28" y="3518"/>
                          <a:ext cx="1885" cy="38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07" name="Line 43">
                          <a:extLst>
                            <a:ext uri="{FF2B5EF4-FFF2-40B4-BE49-F238E27FC236}">
                              <a16:creationId xmlns:a16="http://schemas.microsoft.com/office/drawing/2014/main" id="{5FD27BAA-B038-472F-8956-E76549CEC71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52" y="3586"/>
                          <a:ext cx="2168" cy="24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08" name="Line 44">
                          <a:extLst>
                            <a:ext uri="{FF2B5EF4-FFF2-40B4-BE49-F238E27FC236}">
                              <a16:creationId xmlns:a16="http://schemas.microsoft.com/office/drawing/2014/main" id="{993338C9-A9FA-447F-A083-670D03FD50F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77" y="3670"/>
                          <a:ext cx="2528" cy="6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09" name="Line 45">
                          <a:extLst>
                            <a:ext uri="{FF2B5EF4-FFF2-40B4-BE49-F238E27FC236}">
                              <a16:creationId xmlns:a16="http://schemas.microsoft.com/office/drawing/2014/main" id="{2B27A592-BCB5-4EAE-AE41-F150766228B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621" y="3545"/>
                          <a:ext cx="2730" cy="17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10" name="Line 46">
                          <a:extLst>
                            <a:ext uri="{FF2B5EF4-FFF2-40B4-BE49-F238E27FC236}">
                              <a16:creationId xmlns:a16="http://schemas.microsoft.com/office/drawing/2014/main" id="{BC312E88-9663-468C-B757-525531E1F8F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682" y="3297"/>
                          <a:ext cx="2635" cy="40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11" name="Line 47">
                          <a:extLst>
                            <a:ext uri="{FF2B5EF4-FFF2-40B4-BE49-F238E27FC236}">
                              <a16:creationId xmlns:a16="http://schemas.microsoft.com/office/drawing/2014/main" id="{2111F426-8E00-4FF3-AB1C-07749DB4662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782" y="2845"/>
                          <a:ext cx="2370" cy="78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12" name="Line 48">
                          <a:extLst>
                            <a:ext uri="{FF2B5EF4-FFF2-40B4-BE49-F238E27FC236}">
                              <a16:creationId xmlns:a16="http://schemas.microsoft.com/office/drawing/2014/main" id="{6001635E-66D5-4C31-874E-0C7FD1F571E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60" y="1992"/>
                          <a:ext cx="1530" cy="14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13" name="Line 49">
                          <a:extLst>
                            <a:ext uri="{FF2B5EF4-FFF2-40B4-BE49-F238E27FC236}">
                              <a16:creationId xmlns:a16="http://schemas.microsoft.com/office/drawing/2014/main" id="{BB3E14E2-EF55-4A0D-BD69-541D9976852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14" y="1727"/>
                          <a:ext cx="1219" cy="162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14" name="Freeform 50">
                          <a:extLst>
                            <a:ext uri="{FF2B5EF4-FFF2-40B4-BE49-F238E27FC236}">
                              <a16:creationId xmlns:a16="http://schemas.microsoft.com/office/drawing/2014/main" id="{D4B27538-AB2A-484D-A0EB-BE58643818D6}"/>
                            </a:ext>
                          </a:extLst>
                        </p:cNvPr>
                        <p:cNvSpPr>
                          <a:spLocks/>
                        </p:cNvSpPr>
                        <p:nvPr userDrawn="1"/>
                      </p:nvSpPr>
                      <p:spPr bwMode="hidden">
                        <a:xfrm>
                          <a:off x="0" y="2548"/>
                          <a:ext cx="1542" cy="1768"/>
                        </a:xfrm>
                        <a:custGeom>
                          <a:avLst/>
                          <a:gdLst>
                            <a:gd name="T0" fmla="*/ 909 w 1537"/>
                            <a:gd name="T1" fmla="*/ 1264 h 1768"/>
                            <a:gd name="T2" fmla="*/ 1058 w 1537"/>
                            <a:gd name="T3" fmla="*/ 1402 h 1768"/>
                            <a:gd name="T4" fmla="*/ 1214 w 1537"/>
                            <a:gd name="T5" fmla="*/ 1528 h 1768"/>
                            <a:gd name="T6" fmla="*/ 1369 w 1537"/>
                            <a:gd name="T7" fmla="*/ 1654 h 1768"/>
                            <a:gd name="T8" fmla="*/ 1531 w 1537"/>
                            <a:gd name="T9" fmla="*/ 1768 h 1768"/>
                            <a:gd name="T10" fmla="*/ 1537 w 1537"/>
                            <a:gd name="T11" fmla="*/ 1768 h 1768"/>
                            <a:gd name="T12" fmla="*/ 1375 w 1537"/>
                            <a:gd name="T13" fmla="*/ 1654 h 1768"/>
                            <a:gd name="T14" fmla="*/ 1220 w 1537"/>
                            <a:gd name="T15" fmla="*/ 1534 h 1768"/>
                            <a:gd name="T16" fmla="*/ 1064 w 1537"/>
                            <a:gd name="T17" fmla="*/ 1402 h 1768"/>
                            <a:gd name="T18" fmla="*/ 915 w 1537"/>
                            <a:gd name="T19" fmla="*/ 1258 h 1768"/>
                            <a:gd name="T20" fmla="*/ 765 w 1537"/>
                            <a:gd name="T21" fmla="*/ 1115 h 1768"/>
                            <a:gd name="T22" fmla="*/ 628 w 1537"/>
                            <a:gd name="T23" fmla="*/ 959 h 1768"/>
                            <a:gd name="T24" fmla="*/ 496 w 1537"/>
                            <a:gd name="T25" fmla="*/ 803 h 1768"/>
                            <a:gd name="T26" fmla="*/ 377 w 1537"/>
                            <a:gd name="T27" fmla="*/ 647 h 1768"/>
                            <a:gd name="T28" fmla="*/ 269 w 1537"/>
                            <a:gd name="T29" fmla="*/ 485 h 1768"/>
                            <a:gd name="T30" fmla="*/ 167 w 1537"/>
                            <a:gd name="T31" fmla="*/ 323 h 1768"/>
                            <a:gd name="T32" fmla="*/ 78 w 1537"/>
                            <a:gd name="T33" fmla="*/ 161 h 1768"/>
                            <a:gd name="T34" fmla="*/ 0 w 1537"/>
                            <a:gd name="T35" fmla="*/ 0 h 1768"/>
                            <a:gd name="T36" fmla="*/ 0 w 1537"/>
                            <a:gd name="T37" fmla="*/ 12 h 1768"/>
                            <a:gd name="T38" fmla="*/ 78 w 1537"/>
                            <a:gd name="T39" fmla="*/ 173 h 1768"/>
                            <a:gd name="T40" fmla="*/ 167 w 1537"/>
                            <a:gd name="T41" fmla="*/ 335 h 1768"/>
                            <a:gd name="T42" fmla="*/ 269 w 1537"/>
                            <a:gd name="T43" fmla="*/ 491 h 1768"/>
                            <a:gd name="T44" fmla="*/ 377 w 1537"/>
                            <a:gd name="T45" fmla="*/ 653 h 1768"/>
                            <a:gd name="T46" fmla="*/ 496 w 1537"/>
                            <a:gd name="T47" fmla="*/ 809 h 1768"/>
                            <a:gd name="T48" fmla="*/ 628 w 1537"/>
                            <a:gd name="T49" fmla="*/ 965 h 1768"/>
                            <a:gd name="T50" fmla="*/ 765 w 1537"/>
                            <a:gd name="T51" fmla="*/ 1121 h 1768"/>
                            <a:gd name="T52" fmla="*/ 909 w 1537"/>
                            <a:gd name="T53" fmla="*/ 1264 h 1768"/>
                            <a:gd name="T54" fmla="*/ 909 w 1537"/>
                            <a:gd name="T55" fmla="*/ 1264 h 1768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  <a:cxn ang="0">
                              <a:pos x="T10" y="T11"/>
                            </a:cxn>
                            <a:cxn ang="0">
                              <a:pos x="T12" y="T13"/>
                            </a:cxn>
                            <a:cxn ang="0">
                              <a:pos x="T14" y="T15"/>
                            </a:cxn>
                            <a:cxn ang="0">
                              <a:pos x="T16" y="T17"/>
                            </a:cxn>
                            <a:cxn ang="0">
                              <a:pos x="T18" y="T19"/>
                            </a:cxn>
                            <a:cxn ang="0">
                              <a:pos x="T20" y="T21"/>
                            </a:cxn>
                            <a:cxn ang="0">
                              <a:pos x="T22" y="T23"/>
                            </a:cxn>
                            <a:cxn ang="0">
                              <a:pos x="T24" y="T25"/>
                            </a:cxn>
                            <a:cxn ang="0">
                              <a:pos x="T26" y="T27"/>
                            </a:cxn>
                            <a:cxn ang="0">
                              <a:pos x="T28" y="T29"/>
                            </a:cxn>
                            <a:cxn ang="0">
                              <a:pos x="T30" y="T31"/>
                            </a:cxn>
                            <a:cxn ang="0">
                              <a:pos x="T32" y="T33"/>
                            </a:cxn>
                            <a:cxn ang="0">
                              <a:pos x="T34" y="T35"/>
                            </a:cxn>
                            <a:cxn ang="0">
                              <a:pos x="T36" y="T37"/>
                            </a:cxn>
                            <a:cxn ang="0">
                              <a:pos x="T38" y="T39"/>
                            </a:cxn>
                            <a:cxn ang="0">
                              <a:pos x="T40" y="T41"/>
                            </a:cxn>
                            <a:cxn ang="0">
                              <a:pos x="T42" y="T43"/>
                            </a:cxn>
                            <a:cxn ang="0">
                              <a:pos x="T44" y="T45"/>
                            </a:cxn>
                            <a:cxn ang="0">
                              <a:pos x="T46" y="T47"/>
                            </a:cxn>
                            <a:cxn ang="0">
                              <a:pos x="T48" y="T49"/>
                            </a:cxn>
                            <a:cxn ang="0">
                              <a:pos x="T50" y="T51"/>
                            </a:cxn>
                            <a:cxn ang="0">
                              <a:pos x="T52" y="T53"/>
                            </a:cxn>
                            <a:cxn ang="0">
                              <a:pos x="T54" y="T55"/>
                            </a:cxn>
                          </a:cxnLst>
                          <a:rect l="0" t="0" r="r" b="b"/>
                          <a:pathLst>
                            <a:path w="1537" h="1768">
                              <a:moveTo>
                                <a:pt x="909" y="1264"/>
                              </a:moveTo>
                              <a:lnTo>
                                <a:pt x="1058" y="1402"/>
                              </a:lnTo>
                              <a:lnTo>
                                <a:pt x="1214" y="1528"/>
                              </a:lnTo>
                              <a:lnTo>
                                <a:pt x="1369" y="1654"/>
                              </a:lnTo>
                              <a:lnTo>
                                <a:pt x="1531" y="1768"/>
                              </a:lnTo>
                              <a:lnTo>
                                <a:pt x="1537" y="1768"/>
                              </a:lnTo>
                              <a:lnTo>
                                <a:pt x="1375" y="1654"/>
                              </a:lnTo>
                              <a:lnTo>
                                <a:pt x="1220" y="1534"/>
                              </a:lnTo>
                              <a:lnTo>
                                <a:pt x="1064" y="1402"/>
                              </a:lnTo>
                              <a:lnTo>
                                <a:pt x="915" y="1258"/>
                              </a:lnTo>
                              <a:lnTo>
                                <a:pt x="765" y="1115"/>
                              </a:lnTo>
                              <a:lnTo>
                                <a:pt x="628" y="959"/>
                              </a:lnTo>
                              <a:lnTo>
                                <a:pt x="496" y="803"/>
                              </a:lnTo>
                              <a:lnTo>
                                <a:pt x="377" y="647"/>
                              </a:lnTo>
                              <a:lnTo>
                                <a:pt x="269" y="485"/>
                              </a:lnTo>
                              <a:lnTo>
                                <a:pt x="167" y="323"/>
                              </a:lnTo>
                              <a:lnTo>
                                <a:pt x="78" y="161"/>
                              </a:lnTo>
                              <a:lnTo>
                                <a:pt x="0" y="0"/>
                              </a:lnTo>
                              <a:lnTo>
                                <a:pt x="0" y="12"/>
                              </a:lnTo>
                              <a:lnTo>
                                <a:pt x="78" y="173"/>
                              </a:lnTo>
                              <a:lnTo>
                                <a:pt x="167" y="335"/>
                              </a:lnTo>
                              <a:lnTo>
                                <a:pt x="269" y="491"/>
                              </a:lnTo>
                              <a:lnTo>
                                <a:pt x="377" y="653"/>
                              </a:lnTo>
                              <a:lnTo>
                                <a:pt x="496" y="809"/>
                              </a:lnTo>
                              <a:lnTo>
                                <a:pt x="628" y="965"/>
                              </a:lnTo>
                              <a:lnTo>
                                <a:pt x="765" y="1121"/>
                              </a:lnTo>
                              <a:lnTo>
                                <a:pt x="909" y="1264"/>
                              </a:lnTo>
                              <a:lnTo>
                                <a:pt x="909" y="126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2"/>
                        </a:solidFill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grpSp>
                      <p:nvGrpSpPr>
                        <p:cNvPr id="62515" name="Group 51">
                          <a:extLst>
                            <a:ext uri="{FF2B5EF4-FFF2-40B4-BE49-F238E27FC236}">
                              <a16:creationId xmlns:a16="http://schemas.microsoft.com/office/drawing/2014/main" id="{114CA513-B3B1-453D-8114-F317929B2CA3}"/>
                            </a:ext>
                          </a:extLst>
                        </p:cNvPr>
                        <p:cNvGrpSpPr>
                          <a:grpSpLocks/>
                        </p:cNvGrpSpPr>
                        <p:nvPr userDrawn="1"/>
                      </p:nvGrpSpPr>
                      <p:grpSpPr bwMode="auto">
                        <a:xfrm>
                          <a:off x="0" y="1812"/>
                          <a:ext cx="3672" cy="2049"/>
                          <a:chOff x="5" y="1816"/>
                          <a:chExt cx="3672" cy="2049"/>
                        </a:xfrm>
                      </p:grpSpPr>
                      <p:sp>
                        <p:nvSpPr>
                          <p:cNvPr id="62516" name="Oval 52">
                            <a:extLst>
                              <a:ext uri="{FF2B5EF4-FFF2-40B4-BE49-F238E27FC236}">
                                <a16:creationId xmlns:a16="http://schemas.microsoft.com/office/drawing/2014/main" id="{5623A64B-3712-4EB3-A6C8-8F553274DAF2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544" y="2872"/>
                            <a:ext cx="161" cy="280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2517" name="Oval 53">
                            <a:extLst>
                              <a:ext uri="{FF2B5EF4-FFF2-40B4-BE49-F238E27FC236}">
                                <a16:creationId xmlns:a16="http://schemas.microsoft.com/office/drawing/2014/main" id="{5EAAE8A0-D2B5-4D1B-8CE5-E99660C34F67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490" y="2750"/>
                            <a:ext cx="281" cy="503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2518" name="Oval 54">
                            <a:extLst>
                              <a:ext uri="{FF2B5EF4-FFF2-40B4-BE49-F238E27FC236}">
                                <a16:creationId xmlns:a16="http://schemas.microsoft.com/office/drawing/2014/main" id="{005C100F-657F-40CE-B2BA-F38158C20C77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415" y="2563"/>
                            <a:ext cx="471" cy="813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2519" name="Oval 55">
                            <a:extLst>
                              <a:ext uri="{FF2B5EF4-FFF2-40B4-BE49-F238E27FC236}">
                                <a16:creationId xmlns:a16="http://schemas.microsoft.com/office/drawing/2014/main" id="{F30814AF-CC7B-4AB0-9C8D-3EC334648D13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357" y="2400"/>
                            <a:ext cx="623" cy="1129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2520" name="Oval 56">
                            <a:extLst>
                              <a:ext uri="{FF2B5EF4-FFF2-40B4-BE49-F238E27FC236}">
                                <a16:creationId xmlns:a16="http://schemas.microsoft.com/office/drawing/2014/main" id="{C1EE1516-0888-44D6-8D41-0592F92D4A83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295" y="2200"/>
                            <a:ext cx="786" cy="1467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2521" name="Oval 57">
                            <a:extLst>
                              <a:ext uri="{FF2B5EF4-FFF2-40B4-BE49-F238E27FC236}">
                                <a16:creationId xmlns:a16="http://schemas.microsoft.com/office/drawing/2014/main" id="{A8A4B4DC-1021-4D04-8D86-D3442F1AC2D2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238" y="2040"/>
                            <a:ext cx="972" cy="1779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2522" name="Oval 58">
                            <a:extLst>
                              <a:ext uri="{FF2B5EF4-FFF2-40B4-BE49-F238E27FC236}">
                                <a16:creationId xmlns:a16="http://schemas.microsoft.com/office/drawing/2014/main" id="{5B49E938-3B6E-45A1-AE07-FAAC720D3194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155" y="1868"/>
                            <a:ext cx="1167" cy="2094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2523" name="Oval 59">
                            <a:extLst>
                              <a:ext uri="{FF2B5EF4-FFF2-40B4-BE49-F238E27FC236}">
                                <a16:creationId xmlns:a16="http://schemas.microsoft.com/office/drawing/2014/main" id="{7B45A2B8-1959-4B82-A93B-28494C2F2338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085" y="1698"/>
                            <a:ext cx="1346" cy="2398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2524" name="Oval 60">
                            <a:extLst>
                              <a:ext uri="{FF2B5EF4-FFF2-40B4-BE49-F238E27FC236}">
                                <a16:creationId xmlns:a16="http://schemas.microsoft.com/office/drawing/2014/main" id="{BF3D6898-E1CF-4DEB-8E57-486C24993B34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998" y="1539"/>
                            <a:ext cx="1563" cy="2696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2525" name="Oval 61">
                            <a:extLst>
                              <a:ext uri="{FF2B5EF4-FFF2-40B4-BE49-F238E27FC236}">
                                <a16:creationId xmlns:a16="http://schemas.microsoft.com/office/drawing/2014/main" id="{3E32E301-770D-48DD-8563-076D58D089EE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933" y="1360"/>
                            <a:ext cx="1711" cy="3016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2526" name="Oval 62">
                            <a:extLst>
                              <a:ext uri="{FF2B5EF4-FFF2-40B4-BE49-F238E27FC236}">
                                <a16:creationId xmlns:a16="http://schemas.microsoft.com/office/drawing/2014/main" id="{F8F00C26-4C5E-4864-9565-C47FB9A51195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65139">
                            <a:off x="877" y="1187"/>
                            <a:ext cx="1880" cy="3345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2527" name="Oval 63">
                            <a:extLst>
                              <a:ext uri="{FF2B5EF4-FFF2-40B4-BE49-F238E27FC236}">
                                <a16:creationId xmlns:a16="http://schemas.microsoft.com/office/drawing/2014/main" id="{7E8E2A19-91C7-4F3C-A7C9-AE68CDECF13A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780025">
                            <a:off x="816" y="1005"/>
                            <a:ext cx="2049" cy="3672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</p:grpSp>
                    <p:sp>
                      <p:nvSpPr>
                        <p:cNvPr id="62528" name="Line 64">
                          <a:extLst>
                            <a:ext uri="{FF2B5EF4-FFF2-40B4-BE49-F238E27FC236}">
                              <a16:creationId xmlns:a16="http://schemas.microsoft.com/office/drawing/2014/main" id="{1E77C6D6-0E8E-482B-89CF-737B5892F47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flipV="1">
                          <a:off x="1656" y="1164"/>
                          <a:ext cx="831" cy="177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29" name="Line 65">
                          <a:extLst>
                            <a:ext uri="{FF2B5EF4-FFF2-40B4-BE49-F238E27FC236}">
                              <a16:creationId xmlns:a16="http://schemas.microsoft.com/office/drawing/2014/main" id="{4DE1FBB0-5B9A-4032-9A40-6F54269A8AC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615780" flipV="1">
                          <a:off x="1811" y="1299"/>
                          <a:ext cx="819" cy="172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30" name="Line 66">
                          <a:extLst>
                            <a:ext uri="{FF2B5EF4-FFF2-40B4-BE49-F238E27FC236}">
                              <a16:creationId xmlns:a16="http://schemas.microsoft.com/office/drawing/2014/main" id="{2379D73D-2D01-46F0-80FB-9E2530D7595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139441" flipV="1">
                          <a:off x="1963" y="1148"/>
                          <a:ext cx="383" cy="189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31" name="Line 67">
                          <a:extLst>
                            <a:ext uri="{FF2B5EF4-FFF2-40B4-BE49-F238E27FC236}">
                              <a16:creationId xmlns:a16="http://schemas.microsoft.com/office/drawing/2014/main" id="{23B85122-CC99-4E96-9EF7-17F42D1DD17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061104" flipV="1">
                          <a:off x="1921" y="1332"/>
                          <a:ext cx="744" cy="176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32" name="Line 68">
                          <a:extLst>
                            <a:ext uri="{FF2B5EF4-FFF2-40B4-BE49-F238E27FC236}">
                              <a16:creationId xmlns:a16="http://schemas.microsoft.com/office/drawing/2014/main" id="{6DA27398-598D-4823-9A84-6A40AFEFDD4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2202167" flipV="1">
                          <a:off x="2217" y="1314"/>
                          <a:ext cx="311" cy="191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33" name="Line 69">
                          <a:extLst>
                            <a:ext uri="{FF2B5EF4-FFF2-40B4-BE49-F238E27FC236}">
                              <a16:creationId xmlns:a16="http://schemas.microsoft.com/office/drawing/2014/main" id="{76C77580-0E0E-4A17-9924-DD20CAF47D1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39" y="1549"/>
                          <a:ext cx="895" cy="172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34" name="Line 70">
                          <a:extLst>
                            <a:ext uri="{FF2B5EF4-FFF2-40B4-BE49-F238E27FC236}">
                              <a16:creationId xmlns:a16="http://schemas.microsoft.com/office/drawing/2014/main" id="{D0466EC7-FCC6-45DC-9AB7-3FE67788BF6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24" y="1649"/>
                          <a:ext cx="1049" cy="166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35" name="Line 71">
                          <a:extLst>
                            <a:ext uri="{FF2B5EF4-FFF2-40B4-BE49-F238E27FC236}">
                              <a16:creationId xmlns:a16="http://schemas.microsoft.com/office/drawing/2014/main" id="{4FB9BE9D-9400-4570-B669-7392DBAC03E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85" y="1876"/>
                          <a:ext cx="1357" cy="151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36" name="Line 72">
                          <a:extLst>
                            <a:ext uri="{FF2B5EF4-FFF2-40B4-BE49-F238E27FC236}">
                              <a16:creationId xmlns:a16="http://schemas.microsoft.com/office/drawing/2014/main" id="{7B1DDD52-68DB-41F7-BE3A-E2AC891E0CE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36" y="2115"/>
                          <a:ext cx="1686" cy="13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37" name="Line 73">
                          <a:extLst>
                            <a:ext uri="{FF2B5EF4-FFF2-40B4-BE49-F238E27FC236}">
                              <a16:creationId xmlns:a16="http://schemas.microsoft.com/office/drawing/2014/main" id="{F1D9445E-4CBD-4796-B2AD-0C3A8820CF9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97" y="2287"/>
                          <a:ext cx="1880" cy="122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38" name="Line 74">
                          <a:extLst>
                            <a:ext uri="{FF2B5EF4-FFF2-40B4-BE49-F238E27FC236}">
                              <a16:creationId xmlns:a16="http://schemas.microsoft.com/office/drawing/2014/main" id="{47FA5B1A-0497-4616-9922-E51D071932C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55" y="2458"/>
                          <a:ext cx="2060" cy="10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39" name="Line 75">
                          <a:extLst>
                            <a:ext uri="{FF2B5EF4-FFF2-40B4-BE49-F238E27FC236}">
                              <a16:creationId xmlns:a16="http://schemas.microsoft.com/office/drawing/2014/main" id="{A645F852-C60D-4343-B389-E476BBA013B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23" y="2640"/>
                          <a:ext cx="2224" cy="9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40" name="Line 76">
                          <a:extLst>
                            <a:ext uri="{FF2B5EF4-FFF2-40B4-BE49-F238E27FC236}">
                              <a16:creationId xmlns:a16="http://schemas.microsoft.com/office/drawing/2014/main" id="{FD160195-0A52-4276-B04A-D40BFC23A6C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737" y="3059"/>
                          <a:ext cx="2520" cy="61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41" name="Line 77">
                          <a:extLst>
                            <a:ext uri="{FF2B5EF4-FFF2-40B4-BE49-F238E27FC236}">
                              <a16:creationId xmlns:a16="http://schemas.microsoft.com/office/drawing/2014/main" id="{ACCFF670-9A4A-470C-B4D1-1EC43CD9F3B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4" y="3150"/>
                          <a:ext cx="472" cy="112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42" name="Line 78">
                          <a:extLst>
                            <a:ext uri="{FF2B5EF4-FFF2-40B4-BE49-F238E27FC236}">
                              <a16:creationId xmlns:a16="http://schemas.microsoft.com/office/drawing/2014/main" id="{4975DDD1-D681-4D09-95FC-44064C2C99D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121" y="2961"/>
                          <a:ext cx="220" cy="101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43" name="Line 79">
                          <a:extLst>
                            <a:ext uri="{FF2B5EF4-FFF2-40B4-BE49-F238E27FC236}">
                              <a16:creationId xmlns:a16="http://schemas.microsoft.com/office/drawing/2014/main" id="{3D1F50D9-49AB-42CF-B5A0-5A9986A0CF6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041" y="2935"/>
                          <a:ext cx="304" cy="99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44" name="Line 80">
                          <a:extLst>
                            <a:ext uri="{FF2B5EF4-FFF2-40B4-BE49-F238E27FC236}">
                              <a16:creationId xmlns:a16="http://schemas.microsoft.com/office/drawing/2014/main" id="{D7AF0EF6-59DB-45CF-BFA1-41F694DC9DD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957" y="2910"/>
                          <a:ext cx="394" cy="97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45" name="Line 81">
                          <a:extLst>
                            <a:ext uri="{FF2B5EF4-FFF2-40B4-BE49-F238E27FC236}">
                              <a16:creationId xmlns:a16="http://schemas.microsoft.com/office/drawing/2014/main" id="{1AF87E13-2D96-424F-B35B-6010AB2653C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880" y="2885"/>
                          <a:ext cx="478" cy="9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46" name="Line 82">
                          <a:extLst>
                            <a:ext uri="{FF2B5EF4-FFF2-40B4-BE49-F238E27FC236}">
                              <a16:creationId xmlns:a16="http://schemas.microsoft.com/office/drawing/2014/main" id="{AE8CE60D-02EE-4521-94E7-E268D91F8F6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801" y="2863"/>
                          <a:ext cx="561" cy="91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47" name="Line 83">
                          <a:extLst>
                            <a:ext uri="{FF2B5EF4-FFF2-40B4-BE49-F238E27FC236}">
                              <a16:creationId xmlns:a16="http://schemas.microsoft.com/office/drawing/2014/main" id="{58578F3F-FC18-428B-A145-397DA2C6CDE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717" y="2836"/>
                          <a:ext cx="656" cy="8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48" name="Line 84">
                          <a:extLst>
                            <a:ext uri="{FF2B5EF4-FFF2-40B4-BE49-F238E27FC236}">
                              <a16:creationId xmlns:a16="http://schemas.microsoft.com/office/drawing/2014/main" id="{61496104-5601-4D19-8776-37B4F2068C6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631" y="2810"/>
                          <a:ext cx="752" cy="84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49" name="Line 85">
                          <a:extLst>
                            <a:ext uri="{FF2B5EF4-FFF2-40B4-BE49-F238E27FC236}">
                              <a16:creationId xmlns:a16="http://schemas.microsoft.com/office/drawing/2014/main" id="{BDDB4187-0587-4AEE-A982-C94385AD942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462" y="2758"/>
                          <a:ext cx="946" cy="75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50" name="Line 86">
                          <a:extLst>
                            <a:ext uri="{FF2B5EF4-FFF2-40B4-BE49-F238E27FC236}">
                              <a16:creationId xmlns:a16="http://schemas.microsoft.com/office/drawing/2014/main" id="{2CA2D4E0-B1D4-4EC6-9A1C-12EC0FADE31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365" y="2729"/>
                          <a:ext cx="1058" cy="6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51" name="Line 87">
                          <a:extLst>
                            <a:ext uri="{FF2B5EF4-FFF2-40B4-BE49-F238E27FC236}">
                              <a16:creationId xmlns:a16="http://schemas.microsoft.com/office/drawing/2014/main" id="{B17485CD-E238-4175-80A8-4A74ED25145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265" y="2697"/>
                          <a:ext cx="1174" cy="63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52" name="Line 88">
                          <a:extLst>
                            <a:ext uri="{FF2B5EF4-FFF2-40B4-BE49-F238E27FC236}">
                              <a16:creationId xmlns:a16="http://schemas.microsoft.com/office/drawing/2014/main" id="{0C575941-525E-4433-8302-260A5C85E65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55" y="2632"/>
                          <a:ext cx="1431" cy="4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53" name="Line 89">
                          <a:extLst>
                            <a:ext uri="{FF2B5EF4-FFF2-40B4-BE49-F238E27FC236}">
                              <a16:creationId xmlns:a16="http://schemas.microsoft.com/office/drawing/2014/main" id="{2D3B259D-2386-4BC6-B407-E9312DF24E6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1" y="2607"/>
                          <a:ext cx="1513" cy="37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54" name="Line 90">
                          <a:extLst>
                            <a:ext uri="{FF2B5EF4-FFF2-40B4-BE49-F238E27FC236}">
                              <a16:creationId xmlns:a16="http://schemas.microsoft.com/office/drawing/2014/main" id="{2A7B7F4A-F932-4171-B186-EB46C3A9B6F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72" y="2570"/>
                          <a:ext cx="1648" cy="10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55" name="Line 91">
                          <a:extLst>
                            <a:ext uri="{FF2B5EF4-FFF2-40B4-BE49-F238E27FC236}">
                              <a16:creationId xmlns:a16="http://schemas.microsoft.com/office/drawing/2014/main" id="{D30CAA28-78F9-4FF3-BB45-FFBFBF9ACD8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37" y="1095"/>
                          <a:ext cx="2219" cy="136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56" name="Line 92">
                          <a:extLst>
                            <a:ext uri="{FF2B5EF4-FFF2-40B4-BE49-F238E27FC236}">
                              <a16:creationId xmlns:a16="http://schemas.microsoft.com/office/drawing/2014/main" id="{BA2D0DD1-33DA-4029-A109-85B570CDA9A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43" y="962"/>
                          <a:ext cx="2071" cy="154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57" name="Line 93">
                          <a:extLst>
                            <a:ext uri="{FF2B5EF4-FFF2-40B4-BE49-F238E27FC236}">
                              <a16:creationId xmlns:a16="http://schemas.microsoft.com/office/drawing/2014/main" id="{69B96EAB-500D-4168-AD47-1E58E931072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418" y="826"/>
                          <a:ext cx="1672" cy="178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58" name="Line 94">
                          <a:extLst>
                            <a:ext uri="{FF2B5EF4-FFF2-40B4-BE49-F238E27FC236}">
                              <a16:creationId xmlns:a16="http://schemas.microsoft.com/office/drawing/2014/main" id="{8B6DC1CC-5E77-4B2E-8194-067EF23A853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634" y="808"/>
                          <a:ext cx="1473" cy="185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59" name="Line 95">
                          <a:extLst>
                            <a:ext uri="{FF2B5EF4-FFF2-40B4-BE49-F238E27FC236}">
                              <a16:creationId xmlns:a16="http://schemas.microsoft.com/office/drawing/2014/main" id="{D379ABFA-672F-489F-AF7C-505CE5EF9C8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094" y="827"/>
                          <a:ext cx="1030" cy="194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60" name="Line 96">
                          <a:extLst>
                            <a:ext uri="{FF2B5EF4-FFF2-40B4-BE49-F238E27FC236}">
                              <a16:creationId xmlns:a16="http://schemas.microsoft.com/office/drawing/2014/main" id="{D5D75050-BF1B-4D4F-BC67-F0F2AC24B95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302" y="857"/>
                          <a:ext cx="829" cy="197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61" name="Line 97">
                          <a:extLst>
                            <a:ext uri="{FF2B5EF4-FFF2-40B4-BE49-F238E27FC236}">
                              <a16:creationId xmlns:a16="http://schemas.microsoft.com/office/drawing/2014/main" id="{A921254A-B5D2-40FE-8E73-D395A1561AA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496" y="901"/>
                          <a:ext cx="633" cy="19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62" name="Line 98">
                          <a:extLst>
                            <a:ext uri="{FF2B5EF4-FFF2-40B4-BE49-F238E27FC236}">
                              <a16:creationId xmlns:a16="http://schemas.microsoft.com/office/drawing/2014/main" id="{E5665117-752A-41AD-859B-6F60746E671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679" y="952"/>
                          <a:ext cx="447" cy="19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563" name="Line 99">
                          <a:extLst>
                            <a:ext uri="{FF2B5EF4-FFF2-40B4-BE49-F238E27FC236}">
                              <a16:creationId xmlns:a16="http://schemas.microsoft.com/office/drawing/2014/main" id="{71D28913-7987-448A-A7DA-C5E55EB19FE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859" y="1013"/>
                          <a:ext cx="261" cy="196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</p:grpSp>
                </p:grpSp>
              </p:grpSp>
            </p:grpSp>
          </p:grpSp>
          <p:grpSp>
            <p:nvGrpSpPr>
              <p:cNvPr id="62564" name="Group 100">
                <a:extLst>
                  <a:ext uri="{FF2B5EF4-FFF2-40B4-BE49-F238E27FC236}">
                    <a16:creationId xmlns:a16="http://schemas.microsoft.com/office/drawing/2014/main" id="{09B31491-EA98-4360-91FD-32AB67BE7164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02" y="1454"/>
                <a:ext cx="2787" cy="2866"/>
                <a:chOff x="2" y="1454"/>
                <a:chExt cx="2787" cy="2866"/>
              </a:xfrm>
            </p:grpSpPr>
            <p:sp>
              <p:nvSpPr>
                <p:cNvPr id="62565" name="Line 101">
                  <a:extLst>
                    <a:ext uri="{FF2B5EF4-FFF2-40B4-BE49-F238E27FC236}">
                      <a16:creationId xmlns:a16="http://schemas.microsoft.com/office/drawing/2014/main" id="{AF46C2AD-5D1A-4799-90FC-BA7CC552E83F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1678521" flipV="1">
                  <a:off x="2057" y="1454"/>
                  <a:ext cx="732" cy="1778"/>
                </a:xfrm>
                <a:prstGeom prst="line">
                  <a:avLst/>
                </a:prstGeom>
                <a:noFill/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62566" name="Line 102">
                  <a:extLst>
                    <a:ext uri="{FF2B5EF4-FFF2-40B4-BE49-F238E27FC236}">
                      <a16:creationId xmlns:a16="http://schemas.microsoft.com/office/drawing/2014/main" id="{21A1A88A-627D-4B99-B6C6-517FF5328FFF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flipH="1" flipV="1">
                  <a:off x="870" y="3854"/>
                  <a:ext cx="223" cy="463"/>
                </a:xfrm>
                <a:prstGeom prst="line">
                  <a:avLst/>
                </a:prstGeom>
                <a:noFill/>
                <a:ln w="19050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grpSp>
              <p:nvGrpSpPr>
                <p:cNvPr id="62567" name="Group 103">
                  <a:extLst>
                    <a:ext uri="{FF2B5EF4-FFF2-40B4-BE49-F238E27FC236}">
                      <a16:creationId xmlns:a16="http://schemas.microsoft.com/office/drawing/2014/main" id="{5200D669-A423-424B-84FA-09F10F507959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2" y="2738"/>
                  <a:ext cx="1317" cy="1582"/>
                  <a:chOff x="2" y="2738"/>
                  <a:chExt cx="1317" cy="1582"/>
                </a:xfrm>
              </p:grpSpPr>
              <p:sp>
                <p:nvSpPr>
                  <p:cNvPr id="62568" name="Line 104">
                    <a:extLst>
                      <a:ext uri="{FF2B5EF4-FFF2-40B4-BE49-F238E27FC236}">
                        <a16:creationId xmlns:a16="http://schemas.microsoft.com/office/drawing/2014/main" id="{E5DCE127-672D-4F2E-9A5E-541C912AF8E3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697" y="3855"/>
                    <a:ext cx="173" cy="187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2569" name="Freeform 105">
                    <a:extLst>
                      <a:ext uri="{FF2B5EF4-FFF2-40B4-BE49-F238E27FC236}">
                        <a16:creationId xmlns:a16="http://schemas.microsoft.com/office/drawing/2014/main" id="{473DF395-CC18-4D52-BCFE-BC308E561985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2" y="3218"/>
                    <a:ext cx="1006" cy="1102"/>
                  </a:xfrm>
                  <a:custGeom>
                    <a:avLst/>
                    <a:gdLst>
                      <a:gd name="T0" fmla="*/ 1006 w 1006"/>
                      <a:gd name="T1" fmla="*/ 1102 h 1102"/>
                      <a:gd name="T2" fmla="*/ 696 w 1006"/>
                      <a:gd name="T3" fmla="*/ 823 h 1102"/>
                      <a:gd name="T4" fmla="*/ 333 w 1006"/>
                      <a:gd name="T5" fmla="*/ 447 h 1102"/>
                      <a:gd name="T6" fmla="*/ 51 w 1006"/>
                      <a:gd name="T7" fmla="*/ 76 h 1102"/>
                      <a:gd name="T8" fmla="*/ 0 w 1006"/>
                      <a:gd name="T9" fmla="*/ 0 h 11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006" h="1102">
                        <a:moveTo>
                          <a:pt x="1006" y="1102"/>
                        </a:moveTo>
                        <a:lnTo>
                          <a:pt x="696" y="823"/>
                        </a:lnTo>
                        <a:lnTo>
                          <a:pt x="333" y="447"/>
                        </a:lnTo>
                        <a:lnTo>
                          <a:pt x="51" y="76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19050" cmpd="sng">
                    <a:solidFill>
                      <a:schemeClr val="accent2"/>
                    </a:solidFill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2570" name="Line 106">
                    <a:extLst>
                      <a:ext uri="{FF2B5EF4-FFF2-40B4-BE49-F238E27FC236}">
                        <a16:creationId xmlns:a16="http://schemas.microsoft.com/office/drawing/2014/main" id="{23DB5A49-599E-4A40-B84A-C051FE883836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1242" y="4231"/>
                    <a:ext cx="77" cy="88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2571" name="Line 107">
                    <a:extLst>
                      <a:ext uri="{FF2B5EF4-FFF2-40B4-BE49-F238E27FC236}">
                        <a16:creationId xmlns:a16="http://schemas.microsoft.com/office/drawing/2014/main" id="{DBEE9A1E-3BA8-4B96-87D9-5D5ADAB0EB9D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340" y="3668"/>
                    <a:ext cx="532" cy="185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2572" name="Line 108">
                    <a:extLst>
                      <a:ext uri="{FF2B5EF4-FFF2-40B4-BE49-F238E27FC236}">
                        <a16:creationId xmlns:a16="http://schemas.microsoft.com/office/drawing/2014/main" id="{92BA3C90-E7AF-4C4B-B9C0-7F805AE6BF02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237" y="3101"/>
                    <a:ext cx="101" cy="567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2573" name="Line 109">
                    <a:extLst>
                      <a:ext uri="{FF2B5EF4-FFF2-40B4-BE49-F238E27FC236}">
                        <a16:creationId xmlns:a16="http://schemas.microsoft.com/office/drawing/2014/main" id="{476B5EC1-D619-41E8-8D0A-F8464AD188CD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2" y="3009"/>
                    <a:ext cx="235" cy="92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2574" name="Line 110">
                    <a:extLst>
                      <a:ext uri="{FF2B5EF4-FFF2-40B4-BE49-F238E27FC236}">
                        <a16:creationId xmlns:a16="http://schemas.microsoft.com/office/drawing/2014/main" id="{3BE4F922-9EAF-46D4-A6EC-37EA5D2B6801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V="1">
                    <a:off x="54" y="3101"/>
                    <a:ext cx="182" cy="194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2575" name="Line 111">
                    <a:extLst>
                      <a:ext uri="{FF2B5EF4-FFF2-40B4-BE49-F238E27FC236}">
                        <a16:creationId xmlns:a16="http://schemas.microsoft.com/office/drawing/2014/main" id="{B6CA1BA3-A6A7-4606-B79F-40AB94BFBC3D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336" y="3476"/>
                    <a:ext cx="176" cy="192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2576" name="Line 112">
                    <a:extLst>
                      <a:ext uri="{FF2B5EF4-FFF2-40B4-BE49-F238E27FC236}">
                        <a16:creationId xmlns:a16="http://schemas.microsoft.com/office/drawing/2014/main" id="{1BDE8A34-429A-4D6F-8FA2-D59F854BEC8B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V="1">
                    <a:off x="3" y="2738"/>
                    <a:ext cx="14" cy="23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</p:grpSp>
          </p:grpSp>
        </p:grpSp>
        <p:grpSp>
          <p:nvGrpSpPr>
            <p:cNvPr id="62577" name="Group 113">
              <a:extLst>
                <a:ext uri="{FF2B5EF4-FFF2-40B4-BE49-F238E27FC236}">
                  <a16:creationId xmlns:a16="http://schemas.microsoft.com/office/drawing/2014/main" id="{81413767-E353-4052-8D52-E42B1C2EFDF2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6" y="1326"/>
              <a:ext cx="3325" cy="2948"/>
              <a:chOff x="16" y="1326"/>
              <a:chExt cx="3325" cy="2948"/>
            </a:xfrm>
          </p:grpSpPr>
          <p:sp>
            <p:nvSpPr>
              <p:cNvPr id="62578" name="Freeform 114">
                <a:extLst>
                  <a:ext uri="{FF2B5EF4-FFF2-40B4-BE49-F238E27FC236}">
                    <a16:creationId xmlns:a16="http://schemas.microsoft.com/office/drawing/2014/main" id="{2A9F69DB-6894-4FF3-B764-DDCAE1FF0A1C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6" y="2656"/>
                <a:ext cx="1440" cy="1618"/>
              </a:xfrm>
              <a:custGeom>
                <a:avLst/>
                <a:gdLst>
                  <a:gd name="T0" fmla="*/ 873 w 1435"/>
                  <a:gd name="T1" fmla="*/ 1150 h 1618"/>
                  <a:gd name="T2" fmla="*/ 741 w 1435"/>
                  <a:gd name="T3" fmla="*/ 1019 h 1618"/>
                  <a:gd name="T4" fmla="*/ 610 w 1435"/>
                  <a:gd name="T5" fmla="*/ 875 h 1618"/>
                  <a:gd name="T6" fmla="*/ 490 w 1435"/>
                  <a:gd name="T7" fmla="*/ 737 h 1618"/>
                  <a:gd name="T8" fmla="*/ 377 w 1435"/>
                  <a:gd name="T9" fmla="*/ 593 h 1618"/>
                  <a:gd name="T10" fmla="*/ 275 w 1435"/>
                  <a:gd name="T11" fmla="*/ 443 h 1618"/>
                  <a:gd name="T12" fmla="*/ 173 w 1435"/>
                  <a:gd name="T13" fmla="*/ 299 h 1618"/>
                  <a:gd name="T14" fmla="*/ 84 w 1435"/>
                  <a:gd name="T15" fmla="*/ 149 h 1618"/>
                  <a:gd name="T16" fmla="*/ 0 w 1435"/>
                  <a:gd name="T17" fmla="*/ 0 h 1618"/>
                  <a:gd name="T18" fmla="*/ 0 w 1435"/>
                  <a:gd name="T19" fmla="*/ 11 h 1618"/>
                  <a:gd name="T20" fmla="*/ 84 w 1435"/>
                  <a:gd name="T21" fmla="*/ 155 h 1618"/>
                  <a:gd name="T22" fmla="*/ 173 w 1435"/>
                  <a:gd name="T23" fmla="*/ 305 h 1618"/>
                  <a:gd name="T24" fmla="*/ 269 w 1435"/>
                  <a:gd name="T25" fmla="*/ 449 h 1618"/>
                  <a:gd name="T26" fmla="*/ 377 w 1435"/>
                  <a:gd name="T27" fmla="*/ 593 h 1618"/>
                  <a:gd name="T28" fmla="*/ 490 w 1435"/>
                  <a:gd name="T29" fmla="*/ 737 h 1618"/>
                  <a:gd name="T30" fmla="*/ 610 w 1435"/>
                  <a:gd name="T31" fmla="*/ 881 h 1618"/>
                  <a:gd name="T32" fmla="*/ 735 w 1435"/>
                  <a:gd name="T33" fmla="*/ 1019 h 1618"/>
                  <a:gd name="T34" fmla="*/ 873 w 1435"/>
                  <a:gd name="T35" fmla="*/ 1150 h 1618"/>
                  <a:gd name="T36" fmla="*/ 1010 w 1435"/>
                  <a:gd name="T37" fmla="*/ 1276 h 1618"/>
                  <a:gd name="T38" fmla="*/ 1148 w 1435"/>
                  <a:gd name="T39" fmla="*/ 1396 h 1618"/>
                  <a:gd name="T40" fmla="*/ 1286 w 1435"/>
                  <a:gd name="T41" fmla="*/ 1510 h 1618"/>
                  <a:gd name="T42" fmla="*/ 1429 w 1435"/>
                  <a:gd name="T43" fmla="*/ 1618 h 1618"/>
                  <a:gd name="T44" fmla="*/ 1435 w 1435"/>
                  <a:gd name="T45" fmla="*/ 1618 h 1618"/>
                  <a:gd name="T46" fmla="*/ 1292 w 1435"/>
                  <a:gd name="T47" fmla="*/ 1510 h 1618"/>
                  <a:gd name="T48" fmla="*/ 1154 w 1435"/>
                  <a:gd name="T49" fmla="*/ 1396 h 1618"/>
                  <a:gd name="T50" fmla="*/ 1010 w 1435"/>
                  <a:gd name="T51" fmla="*/ 1276 h 1618"/>
                  <a:gd name="T52" fmla="*/ 873 w 1435"/>
                  <a:gd name="T53" fmla="*/ 1150 h 1618"/>
                  <a:gd name="T54" fmla="*/ 873 w 1435"/>
                  <a:gd name="T55" fmla="*/ 1150 h 16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35" h="1618">
                    <a:moveTo>
                      <a:pt x="873" y="1150"/>
                    </a:moveTo>
                    <a:lnTo>
                      <a:pt x="741" y="1019"/>
                    </a:lnTo>
                    <a:lnTo>
                      <a:pt x="610" y="875"/>
                    </a:lnTo>
                    <a:lnTo>
                      <a:pt x="490" y="737"/>
                    </a:lnTo>
                    <a:lnTo>
                      <a:pt x="377" y="593"/>
                    </a:lnTo>
                    <a:lnTo>
                      <a:pt x="275" y="443"/>
                    </a:lnTo>
                    <a:lnTo>
                      <a:pt x="173" y="299"/>
                    </a:lnTo>
                    <a:lnTo>
                      <a:pt x="84" y="149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84" y="155"/>
                    </a:lnTo>
                    <a:lnTo>
                      <a:pt x="173" y="305"/>
                    </a:lnTo>
                    <a:lnTo>
                      <a:pt x="269" y="449"/>
                    </a:lnTo>
                    <a:lnTo>
                      <a:pt x="377" y="593"/>
                    </a:lnTo>
                    <a:lnTo>
                      <a:pt x="490" y="737"/>
                    </a:lnTo>
                    <a:lnTo>
                      <a:pt x="610" y="881"/>
                    </a:lnTo>
                    <a:lnTo>
                      <a:pt x="735" y="1019"/>
                    </a:lnTo>
                    <a:lnTo>
                      <a:pt x="873" y="1150"/>
                    </a:lnTo>
                    <a:lnTo>
                      <a:pt x="1010" y="1276"/>
                    </a:lnTo>
                    <a:lnTo>
                      <a:pt x="1148" y="1396"/>
                    </a:lnTo>
                    <a:lnTo>
                      <a:pt x="1286" y="1510"/>
                    </a:lnTo>
                    <a:lnTo>
                      <a:pt x="1429" y="1618"/>
                    </a:lnTo>
                    <a:lnTo>
                      <a:pt x="1435" y="1618"/>
                    </a:lnTo>
                    <a:lnTo>
                      <a:pt x="1292" y="1510"/>
                    </a:lnTo>
                    <a:lnTo>
                      <a:pt x="1154" y="1396"/>
                    </a:lnTo>
                    <a:lnTo>
                      <a:pt x="1010" y="1276"/>
                    </a:lnTo>
                    <a:lnTo>
                      <a:pt x="873" y="1150"/>
                    </a:lnTo>
                    <a:lnTo>
                      <a:pt x="873" y="115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62579" name="Freeform 115">
                <a:extLst>
                  <a:ext uri="{FF2B5EF4-FFF2-40B4-BE49-F238E27FC236}">
                    <a16:creationId xmlns:a16="http://schemas.microsoft.com/office/drawing/2014/main" id="{7521B0FD-5BF7-4F9D-A3AE-432776E0A144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6" y="2260"/>
                <a:ext cx="1673" cy="2014"/>
              </a:xfrm>
              <a:custGeom>
                <a:avLst/>
                <a:gdLst>
                  <a:gd name="T0" fmla="*/ 957 w 1668"/>
                  <a:gd name="T1" fmla="*/ 1463 h 2014"/>
                  <a:gd name="T2" fmla="*/ 789 w 1668"/>
                  <a:gd name="T3" fmla="*/ 1289 h 2014"/>
                  <a:gd name="T4" fmla="*/ 634 w 1668"/>
                  <a:gd name="T5" fmla="*/ 1115 h 2014"/>
                  <a:gd name="T6" fmla="*/ 490 w 1668"/>
                  <a:gd name="T7" fmla="*/ 929 h 2014"/>
                  <a:gd name="T8" fmla="*/ 365 w 1668"/>
                  <a:gd name="T9" fmla="*/ 743 h 2014"/>
                  <a:gd name="T10" fmla="*/ 251 w 1668"/>
                  <a:gd name="T11" fmla="*/ 557 h 2014"/>
                  <a:gd name="T12" fmla="*/ 149 w 1668"/>
                  <a:gd name="T13" fmla="*/ 372 h 2014"/>
                  <a:gd name="T14" fmla="*/ 66 w 1668"/>
                  <a:gd name="T15" fmla="*/ 186 h 2014"/>
                  <a:gd name="T16" fmla="*/ 0 w 1668"/>
                  <a:gd name="T17" fmla="*/ 0 h 2014"/>
                  <a:gd name="T18" fmla="*/ 0 w 1668"/>
                  <a:gd name="T19" fmla="*/ 12 h 2014"/>
                  <a:gd name="T20" fmla="*/ 66 w 1668"/>
                  <a:gd name="T21" fmla="*/ 198 h 2014"/>
                  <a:gd name="T22" fmla="*/ 149 w 1668"/>
                  <a:gd name="T23" fmla="*/ 384 h 2014"/>
                  <a:gd name="T24" fmla="*/ 251 w 1668"/>
                  <a:gd name="T25" fmla="*/ 569 h 2014"/>
                  <a:gd name="T26" fmla="*/ 365 w 1668"/>
                  <a:gd name="T27" fmla="*/ 755 h 2014"/>
                  <a:gd name="T28" fmla="*/ 490 w 1668"/>
                  <a:gd name="T29" fmla="*/ 935 h 2014"/>
                  <a:gd name="T30" fmla="*/ 634 w 1668"/>
                  <a:gd name="T31" fmla="*/ 1115 h 2014"/>
                  <a:gd name="T32" fmla="*/ 789 w 1668"/>
                  <a:gd name="T33" fmla="*/ 1295 h 2014"/>
                  <a:gd name="T34" fmla="*/ 957 w 1668"/>
                  <a:gd name="T35" fmla="*/ 1463 h 2014"/>
                  <a:gd name="T36" fmla="*/ 1130 w 1668"/>
                  <a:gd name="T37" fmla="*/ 1618 h 2014"/>
                  <a:gd name="T38" fmla="*/ 1303 w 1668"/>
                  <a:gd name="T39" fmla="*/ 1762 h 2014"/>
                  <a:gd name="T40" fmla="*/ 1483 w 1668"/>
                  <a:gd name="T41" fmla="*/ 1894 h 2014"/>
                  <a:gd name="T42" fmla="*/ 1662 w 1668"/>
                  <a:gd name="T43" fmla="*/ 2014 h 2014"/>
                  <a:gd name="T44" fmla="*/ 1668 w 1668"/>
                  <a:gd name="T45" fmla="*/ 2014 h 2014"/>
                  <a:gd name="T46" fmla="*/ 1483 w 1668"/>
                  <a:gd name="T47" fmla="*/ 1894 h 2014"/>
                  <a:gd name="T48" fmla="*/ 1303 w 1668"/>
                  <a:gd name="T49" fmla="*/ 1762 h 2014"/>
                  <a:gd name="T50" fmla="*/ 1130 w 1668"/>
                  <a:gd name="T51" fmla="*/ 1618 h 2014"/>
                  <a:gd name="T52" fmla="*/ 957 w 1668"/>
                  <a:gd name="T53" fmla="*/ 1463 h 2014"/>
                  <a:gd name="T54" fmla="*/ 957 w 1668"/>
                  <a:gd name="T55" fmla="*/ 1463 h 20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668" h="2014">
                    <a:moveTo>
                      <a:pt x="957" y="1463"/>
                    </a:moveTo>
                    <a:lnTo>
                      <a:pt x="789" y="1289"/>
                    </a:lnTo>
                    <a:lnTo>
                      <a:pt x="634" y="1115"/>
                    </a:lnTo>
                    <a:lnTo>
                      <a:pt x="490" y="929"/>
                    </a:lnTo>
                    <a:lnTo>
                      <a:pt x="365" y="743"/>
                    </a:lnTo>
                    <a:lnTo>
                      <a:pt x="251" y="557"/>
                    </a:lnTo>
                    <a:lnTo>
                      <a:pt x="149" y="372"/>
                    </a:lnTo>
                    <a:lnTo>
                      <a:pt x="66" y="186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6" y="198"/>
                    </a:lnTo>
                    <a:lnTo>
                      <a:pt x="149" y="384"/>
                    </a:lnTo>
                    <a:lnTo>
                      <a:pt x="251" y="569"/>
                    </a:lnTo>
                    <a:lnTo>
                      <a:pt x="365" y="755"/>
                    </a:lnTo>
                    <a:lnTo>
                      <a:pt x="490" y="935"/>
                    </a:lnTo>
                    <a:lnTo>
                      <a:pt x="634" y="1115"/>
                    </a:lnTo>
                    <a:lnTo>
                      <a:pt x="789" y="1295"/>
                    </a:lnTo>
                    <a:lnTo>
                      <a:pt x="957" y="1463"/>
                    </a:lnTo>
                    <a:lnTo>
                      <a:pt x="1130" y="1618"/>
                    </a:lnTo>
                    <a:lnTo>
                      <a:pt x="1303" y="1762"/>
                    </a:lnTo>
                    <a:lnTo>
                      <a:pt x="1483" y="1894"/>
                    </a:lnTo>
                    <a:lnTo>
                      <a:pt x="1662" y="2014"/>
                    </a:lnTo>
                    <a:lnTo>
                      <a:pt x="1668" y="2014"/>
                    </a:lnTo>
                    <a:lnTo>
                      <a:pt x="1483" y="1894"/>
                    </a:lnTo>
                    <a:lnTo>
                      <a:pt x="1303" y="1762"/>
                    </a:lnTo>
                    <a:lnTo>
                      <a:pt x="1130" y="1618"/>
                    </a:lnTo>
                    <a:lnTo>
                      <a:pt x="957" y="1463"/>
                    </a:lnTo>
                    <a:lnTo>
                      <a:pt x="957" y="146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62580" name="Rectangle 116">
                <a:extLst>
                  <a:ext uri="{FF2B5EF4-FFF2-40B4-BE49-F238E27FC236}">
                    <a16:creationId xmlns:a16="http://schemas.microsoft.com/office/drawing/2014/main" id="{C7B756D3-00FF-4D7B-8D36-29A6E898D513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2488720">
                <a:off x="1988" y="1919"/>
                <a:ext cx="1353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2581" name="Rectangle 117">
                <a:extLst>
                  <a:ext uri="{FF2B5EF4-FFF2-40B4-BE49-F238E27FC236}">
                    <a16:creationId xmlns:a16="http://schemas.microsoft.com/office/drawing/2014/main" id="{0B655A58-2A17-49D9-850E-B30E8B4A59D4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5087790">
                <a:off x="1964" y="2613"/>
                <a:ext cx="2217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2582" name="Rectangle 118">
                <a:extLst>
                  <a:ext uri="{FF2B5EF4-FFF2-40B4-BE49-F238E27FC236}">
                    <a16:creationId xmlns:a16="http://schemas.microsoft.com/office/drawing/2014/main" id="{8A92CA76-2E7B-4409-B7A2-40B7C20186D5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3417299">
                <a:off x="1019" y="2694"/>
                <a:ext cx="2678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2583" name="Rectangle 119">
                <a:extLst>
                  <a:ext uri="{FF2B5EF4-FFF2-40B4-BE49-F238E27FC236}">
                    <a16:creationId xmlns:a16="http://schemas.microsoft.com/office/drawing/2014/main" id="{E6984B21-F3EA-4776-A366-61A4C9656BA2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835848">
                <a:off x="688" y="1748"/>
                <a:ext cx="2390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grpSp>
            <p:nvGrpSpPr>
              <p:cNvPr id="62584" name="Group 120">
                <a:extLst>
                  <a:ext uri="{FF2B5EF4-FFF2-40B4-BE49-F238E27FC236}">
                    <a16:creationId xmlns:a16="http://schemas.microsoft.com/office/drawing/2014/main" id="{096BCBCF-C617-4F43-A808-02F42E959328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3046" y="1326"/>
                <a:ext cx="259" cy="299"/>
                <a:chOff x="3042" y="1265"/>
                <a:chExt cx="367" cy="424"/>
              </a:xfrm>
            </p:grpSpPr>
            <p:sp>
              <p:nvSpPr>
                <p:cNvPr id="62585" name="Oval 121">
                  <a:extLst>
                    <a:ext uri="{FF2B5EF4-FFF2-40B4-BE49-F238E27FC236}">
                      <a16:creationId xmlns:a16="http://schemas.microsoft.com/office/drawing/2014/main" id="{A7BEA542-0934-4994-B445-998C16C157B9}"/>
                    </a:ext>
                  </a:extLst>
                </p:cNvPr>
                <p:cNvSpPr>
                  <a:spLocks noChangeAspect="1" noChangeArrowheads="1"/>
                </p:cNvSpPr>
                <p:nvPr userDrawn="1"/>
              </p:nvSpPr>
              <p:spPr bwMode="hidden">
                <a:xfrm rot="2828979">
                  <a:off x="2982" y="1467"/>
                  <a:ext cx="282" cy="161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62586" name="Freeform 122">
                  <a:extLst>
                    <a:ext uri="{FF2B5EF4-FFF2-40B4-BE49-F238E27FC236}">
                      <a16:creationId xmlns:a16="http://schemas.microsoft.com/office/drawing/2014/main" id="{7A5C36B0-DFBD-405E-A5D0-E6886E7E0C8B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070" y="1374"/>
                  <a:ext cx="227" cy="222"/>
                </a:xfrm>
                <a:custGeom>
                  <a:avLst/>
                  <a:gdLst>
                    <a:gd name="T0" fmla="*/ 227 w 227"/>
                    <a:gd name="T1" fmla="*/ 134 h 222"/>
                    <a:gd name="T2" fmla="*/ 203 w 227"/>
                    <a:gd name="T3" fmla="*/ 144 h 222"/>
                    <a:gd name="T4" fmla="*/ 179 w 227"/>
                    <a:gd name="T5" fmla="*/ 138 h 222"/>
                    <a:gd name="T6" fmla="*/ 149 w 227"/>
                    <a:gd name="T7" fmla="*/ 126 h 222"/>
                    <a:gd name="T8" fmla="*/ 126 w 227"/>
                    <a:gd name="T9" fmla="*/ 102 h 222"/>
                    <a:gd name="T10" fmla="*/ 102 w 227"/>
                    <a:gd name="T11" fmla="*/ 72 h 222"/>
                    <a:gd name="T12" fmla="*/ 84 w 227"/>
                    <a:gd name="T13" fmla="*/ 48 h 222"/>
                    <a:gd name="T14" fmla="*/ 78 w 227"/>
                    <a:gd name="T15" fmla="*/ 24 h 222"/>
                    <a:gd name="T16" fmla="*/ 84 w 227"/>
                    <a:gd name="T17" fmla="*/ 0 h 222"/>
                    <a:gd name="T18" fmla="*/ 84 w 227"/>
                    <a:gd name="T19" fmla="*/ 0 h 222"/>
                    <a:gd name="T20" fmla="*/ 78 w 227"/>
                    <a:gd name="T21" fmla="*/ 0 h 222"/>
                    <a:gd name="T22" fmla="*/ 18 w 227"/>
                    <a:gd name="T23" fmla="*/ 60 h 222"/>
                    <a:gd name="T24" fmla="*/ 0 w 227"/>
                    <a:gd name="T25" fmla="*/ 90 h 222"/>
                    <a:gd name="T26" fmla="*/ 0 w 227"/>
                    <a:gd name="T27" fmla="*/ 120 h 222"/>
                    <a:gd name="T28" fmla="*/ 12 w 227"/>
                    <a:gd name="T29" fmla="*/ 156 h 222"/>
                    <a:gd name="T30" fmla="*/ 36 w 227"/>
                    <a:gd name="T31" fmla="*/ 192 h 222"/>
                    <a:gd name="T32" fmla="*/ 66 w 227"/>
                    <a:gd name="T33" fmla="*/ 216 h 222"/>
                    <a:gd name="T34" fmla="*/ 96 w 227"/>
                    <a:gd name="T35" fmla="*/ 222 h 222"/>
                    <a:gd name="T36" fmla="*/ 126 w 227"/>
                    <a:gd name="T37" fmla="*/ 222 h 222"/>
                    <a:gd name="T38" fmla="*/ 155 w 227"/>
                    <a:gd name="T39" fmla="*/ 210 h 222"/>
                    <a:gd name="T40" fmla="*/ 227 w 227"/>
                    <a:gd name="T41" fmla="*/ 138 h 222"/>
                    <a:gd name="T42" fmla="*/ 227 w 227"/>
                    <a:gd name="T43" fmla="*/ 134 h 2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27" h="222">
                      <a:moveTo>
                        <a:pt x="227" y="134"/>
                      </a:moveTo>
                      <a:lnTo>
                        <a:pt x="203" y="144"/>
                      </a:lnTo>
                      <a:lnTo>
                        <a:pt x="179" y="138"/>
                      </a:lnTo>
                      <a:lnTo>
                        <a:pt x="149" y="126"/>
                      </a:lnTo>
                      <a:lnTo>
                        <a:pt x="126" y="102"/>
                      </a:lnTo>
                      <a:lnTo>
                        <a:pt x="102" y="72"/>
                      </a:lnTo>
                      <a:lnTo>
                        <a:pt x="84" y="48"/>
                      </a:lnTo>
                      <a:lnTo>
                        <a:pt x="78" y="24"/>
                      </a:lnTo>
                      <a:lnTo>
                        <a:pt x="84" y="0"/>
                      </a:lnTo>
                      <a:lnTo>
                        <a:pt x="84" y="0"/>
                      </a:lnTo>
                      <a:lnTo>
                        <a:pt x="78" y="0"/>
                      </a:lnTo>
                      <a:lnTo>
                        <a:pt x="18" y="60"/>
                      </a:lnTo>
                      <a:lnTo>
                        <a:pt x="0" y="90"/>
                      </a:lnTo>
                      <a:lnTo>
                        <a:pt x="0" y="120"/>
                      </a:lnTo>
                      <a:lnTo>
                        <a:pt x="12" y="156"/>
                      </a:lnTo>
                      <a:lnTo>
                        <a:pt x="36" y="192"/>
                      </a:lnTo>
                      <a:lnTo>
                        <a:pt x="66" y="216"/>
                      </a:lnTo>
                      <a:lnTo>
                        <a:pt x="96" y="222"/>
                      </a:lnTo>
                      <a:lnTo>
                        <a:pt x="126" y="222"/>
                      </a:lnTo>
                      <a:lnTo>
                        <a:pt x="155" y="210"/>
                      </a:lnTo>
                      <a:lnTo>
                        <a:pt x="227" y="138"/>
                      </a:lnTo>
                      <a:lnTo>
                        <a:pt x="227" y="134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62587" name="Freeform 123">
                  <a:extLst>
                    <a:ext uri="{FF2B5EF4-FFF2-40B4-BE49-F238E27FC236}">
                      <a16:creationId xmlns:a16="http://schemas.microsoft.com/office/drawing/2014/main" id="{86A82F20-41D1-45A1-9E66-CD02A7A0ED02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144" y="1365"/>
                  <a:ext cx="163" cy="155"/>
                </a:xfrm>
                <a:custGeom>
                  <a:avLst/>
                  <a:gdLst>
                    <a:gd name="T0" fmla="*/ 221 w 233"/>
                    <a:gd name="T1" fmla="*/ 216 h 234"/>
                    <a:gd name="T2" fmla="*/ 192 w 233"/>
                    <a:gd name="T3" fmla="*/ 234 h 234"/>
                    <a:gd name="T4" fmla="*/ 150 w 233"/>
                    <a:gd name="T5" fmla="*/ 234 h 234"/>
                    <a:gd name="T6" fmla="*/ 102 w 233"/>
                    <a:gd name="T7" fmla="*/ 210 h 234"/>
                    <a:gd name="T8" fmla="*/ 54 w 233"/>
                    <a:gd name="T9" fmla="*/ 174 h 234"/>
                    <a:gd name="T10" fmla="*/ 24 w 233"/>
                    <a:gd name="T11" fmla="*/ 132 h 234"/>
                    <a:gd name="T12" fmla="*/ 6 w 233"/>
                    <a:gd name="T13" fmla="*/ 84 h 234"/>
                    <a:gd name="T14" fmla="*/ 0 w 233"/>
                    <a:gd name="T15" fmla="*/ 42 h 234"/>
                    <a:gd name="T16" fmla="*/ 12 w 233"/>
                    <a:gd name="T17" fmla="*/ 12 h 234"/>
                    <a:gd name="T18" fmla="*/ 48 w 233"/>
                    <a:gd name="T19" fmla="*/ 0 h 234"/>
                    <a:gd name="T20" fmla="*/ 84 w 233"/>
                    <a:gd name="T21" fmla="*/ 0 h 234"/>
                    <a:gd name="T22" fmla="*/ 132 w 233"/>
                    <a:gd name="T23" fmla="*/ 18 h 234"/>
                    <a:gd name="T24" fmla="*/ 174 w 233"/>
                    <a:gd name="T25" fmla="*/ 54 h 234"/>
                    <a:gd name="T26" fmla="*/ 210 w 233"/>
                    <a:gd name="T27" fmla="*/ 102 h 234"/>
                    <a:gd name="T28" fmla="*/ 233 w 233"/>
                    <a:gd name="T29" fmla="*/ 144 h 234"/>
                    <a:gd name="T30" fmla="*/ 233 w 233"/>
                    <a:gd name="T31" fmla="*/ 186 h 234"/>
                    <a:gd name="T32" fmla="*/ 221 w 233"/>
                    <a:gd name="T33" fmla="*/ 216 h 234"/>
                    <a:gd name="T34" fmla="*/ 221 w 233"/>
                    <a:gd name="T35" fmla="*/ 216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33" h="234">
                      <a:moveTo>
                        <a:pt x="221" y="216"/>
                      </a:moveTo>
                      <a:lnTo>
                        <a:pt x="192" y="234"/>
                      </a:lnTo>
                      <a:lnTo>
                        <a:pt x="150" y="234"/>
                      </a:lnTo>
                      <a:lnTo>
                        <a:pt x="102" y="210"/>
                      </a:lnTo>
                      <a:lnTo>
                        <a:pt x="54" y="174"/>
                      </a:lnTo>
                      <a:lnTo>
                        <a:pt x="24" y="132"/>
                      </a:lnTo>
                      <a:lnTo>
                        <a:pt x="6" y="84"/>
                      </a:lnTo>
                      <a:lnTo>
                        <a:pt x="0" y="42"/>
                      </a:lnTo>
                      <a:lnTo>
                        <a:pt x="12" y="12"/>
                      </a:lnTo>
                      <a:lnTo>
                        <a:pt x="48" y="0"/>
                      </a:lnTo>
                      <a:lnTo>
                        <a:pt x="84" y="0"/>
                      </a:lnTo>
                      <a:lnTo>
                        <a:pt x="132" y="18"/>
                      </a:lnTo>
                      <a:lnTo>
                        <a:pt x="174" y="54"/>
                      </a:lnTo>
                      <a:lnTo>
                        <a:pt x="210" y="102"/>
                      </a:lnTo>
                      <a:lnTo>
                        <a:pt x="233" y="144"/>
                      </a:lnTo>
                      <a:lnTo>
                        <a:pt x="233" y="186"/>
                      </a:lnTo>
                      <a:lnTo>
                        <a:pt x="221" y="216"/>
                      </a:lnTo>
                      <a:lnTo>
                        <a:pt x="221" y="21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62588" name="Freeform 124">
                  <a:extLst>
                    <a:ext uri="{FF2B5EF4-FFF2-40B4-BE49-F238E27FC236}">
                      <a16:creationId xmlns:a16="http://schemas.microsoft.com/office/drawing/2014/main" id="{2321CF5C-836D-4D4A-BB3E-A525FF5B532D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202" y="1272"/>
                  <a:ext cx="203" cy="198"/>
                </a:xfrm>
                <a:custGeom>
                  <a:avLst/>
                  <a:gdLst>
                    <a:gd name="T0" fmla="*/ 179 w 203"/>
                    <a:gd name="T1" fmla="*/ 18 h 198"/>
                    <a:gd name="T2" fmla="*/ 197 w 203"/>
                    <a:gd name="T3" fmla="*/ 48 h 198"/>
                    <a:gd name="T4" fmla="*/ 203 w 203"/>
                    <a:gd name="T5" fmla="*/ 60 h 198"/>
                    <a:gd name="T6" fmla="*/ 197 w 203"/>
                    <a:gd name="T7" fmla="*/ 66 h 198"/>
                    <a:gd name="T8" fmla="*/ 65 w 203"/>
                    <a:gd name="T9" fmla="*/ 192 h 198"/>
                    <a:gd name="T10" fmla="*/ 59 w 203"/>
                    <a:gd name="T11" fmla="*/ 198 h 198"/>
                    <a:gd name="T12" fmla="*/ 47 w 203"/>
                    <a:gd name="T13" fmla="*/ 192 h 198"/>
                    <a:gd name="T14" fmla="*/ 17 w 203"/>
                    <a:gd name="T15" fmla="*/ 174 h 198"/>
                    <a:gd name="T16" fmla="*/ 0 w 203"/>
                    <a:gd name="T17" fmla="*/ 150 h 198"/>
                    <a:gd name="T18" fmla="*/ 0 w 203"/>
                    <a:gd name="T19" fmla="*/ 126 h 198"/>
                    <a:gd name="T20" fmla="*/ 131 w 203"/>
                    <a:gd name="T21" fmla="*/ 0 h 198"/>
                    <a:gd name="T22" fmla="*/ 155 w 203"/>
                    <a:gd name="T23" fmla="*/ 0 h 198"/>
                    <a:gd name="T24" fmla="*/ 179 w 203"/>
                    <a:gd name="T25" fmla="*/ 18 h 198"/>
                    <a:gd name="T26" fmla="*/ 179 w 203"/>
                    <a:gd name="T27" fmla="*/ 18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03" h="198">
                      <a:moveTo>
                        <a:pt x="179" y="18"/>
                      </a:moveTo>
                      <a:lnTo>
                        <a:pt x="197" y="48"/>
                      </a:lnTo>
                      <a:lnTo>
                        <a:pt x="203" y="60"/>
                      </a:lnTo>
                      <a:lnTo>
                        <a:pt x="197" y="66"/>
                      </a:lnTo>
                      <a:lnTo>
                        <a:pt x="65" y="192"/>
                      </a:lnTo>
                      <a:lnTo>
                        <a:pt x="59" y="198"/>
                      </a:lnTo>
                      <a:lnTo>
                        <a:pt x="47" y="192"/>
                      </a:lnTo>
                      <a:lnTo>
                        <a:pt x="17" y="174"/>
                      </a:lnTo>
                      <a:lnTo>
                        <a:pt x="0" y="150"/>
                      </a:lnTo>
                      <a:lnTo>
                        <a:pt x="0" y="126"/>
                      </a:lnTo>
                      <a:lnTo>
                        <a:pt x="131" y="0"/>
                      </a:lnTo>
                      <a:lnTo>
                        <a:pt x="155" y="0"/>
                      </a:lnTo>
                      <a:lnTo>
                        <a:pt x="179" y="18"/>
                      </a:lnTo>
                      <a:lnTo>
                        <a:pt x="179" y="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62589" name="Freeform 125">
                  <a:extLst>
                    <a:ext uri="{FF2B5EF4-FFF2-40B4-BE49-F238E27FC236}">
                      <a16:creationId xmlns:a16="http://schemas.microsoft.com/office/drawing/2014/main" id="{CD4658D5-D9DC-4347-BCB5-4C607081DE2A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330" y="1265"/>
                  <a:ext cx="79" cy="74"/>
                </a:xfrm>
                <a:custGeom>
                  <a:avLst/>
                  <a:gdLst>
                    <a:gd name="T0" fmla="*/ 221 w 233"/>
                    <a:gd name="T1" fmla="*/ 216 h 234"/>
                    <a:gd name="T2" fmla="*/ 192 w 233"/>
                    <a:gd name="T3" fmla="*/ 234 h 234"/>
                    <a:gd name="T4" fmla="*/ 150 w 233"/>
                    <a:gd name="T5" fmla="*/ 234 h 234"/>
                    <a:gd name="T6" fmla="*/ 102 w 233"/>
                    <a:gd name="T7" fmla="*/ 210 h 234"/>
                    <a:gd name="T8" fmla="*/ 54 w 233"/>
                    <a:gd name="T9" fmla="*/ 174 h 234"/>
                    <a:gd name="T10" fmla="*/ 24 w 233"/>
                    <a:gd name="T11" fmla="*/ 132 h 234"/>
                    <a:gd name="T12" fmla="*/ 6 w 233"/>
                    <a:gd name="T13" fmla="*/ 84 h 234"/>
                    <a:gd name="T14" fmla="*/ 0 w 233"/>
                    <a:gd name="T15" fmla="*/ 42 h 234"/>
                    <a:gd name="T16" fmla="*/ 12 w 233"/>
                    <a:gd name="T17" fmla="*/ 12 h 234"/>
                    <a:gd name="T18" fmla="*/ 48 w 233"/>
                    <a:gd name="T19" fmla="*/ 0 h 234"/>
                    <a:gd name="T20" fmla="*/ 84 w 233"/>
                    <a:gd name="T21" fmla="*/ 0 h 234"/>
                    <a:gd name="T22" fmla="*/ 132 w 233"/>
                    <a:gd name="T23" fmla="*/ 18 h 234"/>
                    <a:gd name="T24" fmla="*/ 174 w 233"/>
                    <a:gd name="T25" fmla="*/ 54 h 234"/>
                    <a:gd name="T26" fmla="*/ 210 w 233"/>
                    <a:gd name="T27" fmla="*/ 102 h 234"/>
                    <a:gd name="T28" fmla="*/ 233 w 233"/>
                    <a:gd name="T29" fmla="*/ 144 h 234"/>
                    <a:gd name="T30" fmla="*/ 233 w 233"/>
                    <a:gd name="T31" fmla="*/ 186 h 234"/>
                    <a:gd name="T32" fmla="*/ 221 w 233"/>
                    <a:gd name="T33" fmla="*/ 216 h 234"/>
                    <a:gd name="T34" fmla="*/ 221 w 233"/>
                    <a:gd name="T35" fmla="*/ 216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33" h="234">
                      <a:moveTo>
                        <a:pt x="221" y="216"/>
                      </a:moveTo>
                      <a:lnTo>
                        <a:pt x="192" y="234"/>
                      </a:lnTo>
                      <a:lnTo>
                        <a:pt x="150" y="234"/>
                      </a:lnTo>
                      <a:lnTo>
                        <a:pt x="102" y="210"/>
                      </a:lnTo>
                      <a:lnTo>
                        <a:pt x="54" y="174"/>
                      </a:lnTo>
                      <a:lnTo>
                        <a:pt x="24" y="132"/>
                      </a:lnTo>
                      <a:lnTo>
                        <a:pt x="6" y="84"/>
                      </a:lnTo>
                      <a:lnTo>
                        <a:pt x="0" y="42"/>
                      </a:lnTo>
                      <a:lnTo>
                        <a:pt x="12" y="12"/>
                      </a:lnTo>
                      <a:lnTo>
                        <a:pt x="48" y="0"/>
                      </a:lnTo>
                      <a:lnTo>
                        <a:pt x="84" y="0"/>
                      </a:lnTo>
                      <a:lnTo>
                        <a:pt x="132" y="18"/>
                      </a:lnTo>
                      <a:lnTo>
                        <a:pt x="174" y="54"/>
                      </a:lnTo>
                      <a:lnTo>
                        <a:pt x="210" y="102"/>
                      </a:lnTo>
                      <a:lnTo>
                        <a:pt x="233" y="144"/>
                      </a:lnTo>
                      <a:lnTo>
                        <a:pt x="233" y="186"/>
                      </a:lnTo>
                      <a:lnTo>
                        <a:pt x="221" y="216"/>
                      </a:lnTo>
                      <a:lnTo>
                        <a:pt x="221" y="21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</p:grpSp>
        </p:grpSp>
      </p:grpSp>
      <p:sp>
        <p:nvSpPr>
          <p:cNvPr id="62590" name="Rectangle 126">
            <a:extLst>
              <a:ext uri="{FF2B5EF4-FFF2-40B4-BE49-F238E27FC236}">
                <a16:creationId xmlns:a16="http://schemas.microsoft.com/office/drawing/2014/main" id="{009E6B91-515B-402C-9F6F-3EFECF7830F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i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endParaRPr lang="fr-FR" altLang="it-IT"/>
          </a:p>
        </p:txBody>
      </p:sp>
      <p:sp>
        <p:nvSpPr>
          <p:cNvPr id="62591" name="Rectangle 127">
            <a:extLst>
              <a:ext uri="{FF2B5EF4-FFF2-40B4-BE49-F238E27FC236}">
                <a16:creationId xmlns:a16="http://schemas.microsoft.com/office/drawing/2014/main" id="{32F8DBAF-358B-4AA2-8343-800FEB10692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b="0" i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endParaRPr lang="fr-FR" altLang="it-IT"/>
          </a:p>
        </p:txBody>
      </p:sp>
      <p:sp>
        <p:nvSpPr>
          <p:cNvPr id="62592" name="Rectangle 128">
            <a:extLst>
              <a:ext uri="{FF2B5EF4-FFF2-40B4-BE49-F238E27FC236}">
                <a16:creationId xmlns:a16="http://schemas.microsoft.com/office/drawing/2014/main" id="{10F23104-C52F-4B6A-8A98-A38CEE2FBEB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i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fld id="{CDB838C0-D434-4090-B0F7-F5FD2CD218C8}" type="slidenum">
              <a:rPr lang="fr-FR" altLang="it-IT"/>
              <a:pPr/>
              <a:t>‹N›</a:t>
            </a:fld>
            <a:endParaRPr lang="fr-FR" altLang="it-IT"/>
          </a:p>
        </p:txBody>
      </p:sp>
      <p:sp>
        <p:nvSpPr>
          <p:cNvPr id="62593" name="Rectangle 129">
            <a:extLst>
              <a:ext uri="{FF2B5EF4-FFF2-40B4-BE49-F238E27FC236}">
                <a16:creationId xmlns:a16="http://schemas.microsoft.com/office/drawing/2014/main" id="{32C70722-28AD-4314-B365-AB9E7DD5C2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it-IT"/>
              <a:t>Fare clic per modificare gli stili del testo dello schema</a:t>
            </a:r>
          </a:p>
          <a:p>
            <a:pPr lvl="1"/>
            <a:r>
              <a:rPr lang="fr-FR" altLang="it-IT"/>
              <a:t>Secondo livello</a:t>
            </a:r>
          </a:p>
          <a:p>
            <a:pPr lvl="2"/>
            <a:r>
              <a:rPr lang="fr-FR" altLang="it-IT"/>
              <a:t>Terzo livello</a:t>
            </a:r>
          </a:p>
          <a:p>
            <a:pPr lvl="3"/>
            <a:r>
              <a:rPr lang="fr-FR" altLang="it-IT"/>
              <a:t>Quarto livello</a:t>
            </a:r>
          </a:p>
          <a:p>
            <a:pPr lvl="4"/>
            <a:r>
              <a:rPr lang="fr-FR" altLang="it-IT"/>
              <a:t>Quinto livello</a:t>
            </a:r>
          </a:p>
        </p:txBody>
      </p:sp>
      <p:sp>
        <p:nvSpPr>
          <p:cNvPr id="62594" name="Rectangle 130">
            <a:extLst>
              <a:ext uri="{FF2B5EF4-FFF2-40B4-BE49-F238E27FC236}">
                <a16:creationId xmlns:a16="http://schemas.microsoft.com/office/drawing/2014/main" id="{CAEA18B5-766F-4040-A87E-9E085F2E33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it-IT"/>
              <a:t>Fare clic per modificare lo stile del titolo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anose="05000000000000000000" pitchFamily="2" charset="2"/>
        <a:buChar char="u"/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u"/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u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image" Target="../media/image8.png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3.png"/><Relationship Id="rId4" Type="http://schemas.openxmlformats.org/officeDocument/2006/relationships/image" Target="../media/image9.png"/><Relationship Id="rId9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6.png"/><Relationship Id="rId5" Type="http://schemas.openxmlformats.org/officeDocument/2006/relationships/oleObject" Target="../embeddings/oleObject3.bin"/><Relationship Id="rId10" Type="http://schemas.openxmlformats.org/officeDocument/2006/relationships/image" Target="../media/image18.png"/><Relationship Id="rId4" Type="http://schemas.openxmlformats.org/officeDocument/2006/relationships/image" Target="../media/image15.png"/><Relationship Id="rId9" Type="http://schemas.openxmlformats.org/officeDocument/2006/relationships/oleObject" Target="../embeddings/oleObject5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7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19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3" Type="http://schemas.openxmlformats.org/officeDocument/2006/relationships/image" Target="../media/image24.png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2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25.png"/><Relationship Id="rId9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7" Type="http://schemas.openxmlformats.org/officeDocument/2006/relationships/image" Target="../media/image4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42.wmf"/><Relationship Id="rId4" Type="http://schemas.openxmlformats.org/officeDocument/2006/relationships/oleObject" Target="../embeddings/oleObject11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45.png"/><Relationship Id="rId5" Type="http://schemas.openxmlformats.org/officeDocument/2006/relationships/oleObject" Target="../embeddings/oleObject13.bin"/><Relationship Id="rId4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53.png"/><Relationship Id="rId5" Type="http://schemas.openxmlformats.org/officeDocument/2006/relationships/image" Target="../media/image51.png"/><Relationship Id="rId4" Type="http://schemas.openxmlformats.org/officeDocument/2006/relationships/oleObject" Target="../embeddings/oleObject15.bin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13" Type="http://schemas.openxmlformats.org/officeDocument/2006/relationships/image" Target="../media/image57.wmf"/><Relationship Id="rId3" Type="http://schemas.openxmlformats.org/officeDocument/2006/relationships/image" Target="../media/image58.png"/><Relationship Id="rId7" Type="http://schemas.openxmlformats.org/officeDocument/2006/relationships/image" Target="../media/image55.wmf"/><Relationship Id="rId12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6.bin"/><Relationship Id="rId11" Type="http://schemas.openxmlformats.org/officeDocument/2006/relationships/image" Target="../media/image56.wmf"/><Relationship Id="rId5" Type="http://schemas.openxmlformats.org/officeDocument/2006/relationships/image" Target="../media/image60.png"/><Relationship Id="rId10" Type="http://schemas.openxmlformats.org/officeDocument/2006/relationships/oleObject" Target="../embeddings/oleObject18.bin"/><Relationship Id="rId4" Type="http://schemas.openxmlformats.org/officeDocument/2006/relationships/image" Target="../media/image59.png"/><Relationship Id="rId9" Type="http://schemas.openxmlformats.org/officeDocument/2006/relationships/image" Target="../media/image2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0EAB39E1-AE9F-4C5C-9D86-59831AAEEED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it-IT" altLang="it-IT" dirty="0"/>
              <a:t>CIRCUITI INTEGRATI</a:t>
            </a:r>
            <a:br>
              <a:rPr lang="it-IT" altLang="it-IT" dirty="0"/>
            </a:br>
            <a:r>
              <a:rPr lang="it-IT" altLang="it-IT" dirty="0"/>
              <a:t>E FAMIGLIE LOGICHE</a:t>
            </a:r>
            <a:endParaRPr lang="fr-FR" altLang="it-IT" dirty="0"/>
          </a:p>
        </p:txBody>
      </p:sp>
      <p:sp>
        <p:nvSpPr>
          <p:cNvPr id="7" name="Text Box 6">
            <a:extLst>
              <a:ext uri="{FF2B5EF4-FFF2-40B4-BE49-F238E27FC236}">
                <a16:creationId xmlns:a16="http://schemas.microsoft.com/office/drawing/2014/main" id="{7F4D8221-7300-4FB4-A652-C5A664EACF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7738" y="6488113"/>
            <a:ext cx="5616575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defRPr/>
            </a:pPr>
            <a:r>
              <a:rPr lang="it-IT" altLang="it-IT" sz="1600" b="0" i="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Mauro Mosca - Università di Palermo – A.A. 2018-19</a:t>
            </a:r>
            <a:endParaRPr lang="fr-FR" altLang="it-IT" sz="1600" b="0" i="0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747" name="Picture 91" descr="fig505">
            <a:extLst>
              <a:ext uri="{FF2B5EF4-FFF2-40B4-BE49-F238E27FC236}">
                <a16:creationId xmlns:a16="http://schemas.microsoft.com/office/drawing/2014/main" id="{AAA57EA4-7E25-44A5-A879-0CFD423E87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3" t="4890" r="3662" b="5705"/>
          <a:stretch>
            <a:fillRect/>
          </a:stretch>
        </p:blipFill>
        <p:spPr bwMode="auto">
          <a:xfrm>
            <a:off x="2096524" y="1565968"/>
            <a:ext cx="5573713" cy="5141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7A83939F-D4AC-44F9-A348-20FD7FC621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6930" y="1555720"/>
            <a:ext cx="5572125" cy="5143500"/>
          </a:xfrm>
          <a:prstGeom prst="rect">
            <a:avLst/>
          </a:prstGeom>
        </p:spPr>
      </p:pic>
      <p:sp>
        <p:nvSpPr>
          <p:cNvPr id="41986" name="Rectangle 2">
            <a:extLst>
              <a:ext uri="{FF2B5EF4-FFF2-40B4-BE49-F238E27FC236}">
                <a16:creationId xmlns:a16="http://schemas.microsoft.com/office/drawing/2014/main" id="{44D1B2D3-5DD0-4D39-AFF5-C4EED0726754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it-IT" kern="0" dirty="0">
                <a:latin typeface="+mj-lt"/>
              </a:rPr>
              <a:t>Preparazione del monocristallo:</a:t>
            </a:r>
            <a:br>
              <a:rPr lang="it-IT" kern="0" dirty="0"/>
            </a:br>
            <a:endParaRPr lang="it-IT" kern="0" dirty="0">
              <a:latin typeface="+mj-lt"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CDF44014-F36B-402A-8036-4EB1509F397D}"/>
              </a:ext>
            </a:extLst>
          </p:cNvPr>
          <p:cNvSpPr/>
          <p:nvPr/>
        </p:nvSpPr>
        <p:spPr>
          <a:xfrm>
            <a:off x="2659258" y="2490244"/>
            <a:ext cx="38018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i="0" dirty="0">
                <a:solidFill>
                  <a:schemeClr val="tx1"/>
                </a:solidFill>
                <a:ea typeface="Times New Roman" panose="02020603050405020304" pitchFamily="18" charset="0"/>
              </a:rPr>
              <a:t>wafer Si con 10</a:t>
            </a:r>
            <a:r>
              <a:rPr lang="it-IT" i="0" baseline="30000" dirty="0">
                <a:solidFill>
                  <a:schemeClr val="tx1"/>
                </a:solidFill>
                <a:ea typeface="Times New Roman" panose="02020603050405020304" pitchFamily="18" charset="0"/>
              </a:rPr>
              <a:t>15</a:t>
            </a:r>
            <a:r>
              <a:rPr lang="it-IT" i="0" dirty="0">
                <a:solidFill>
                  <a:schemeClr val="tx1"/>
                </a:solidFill>
                <a:ea typeface="Times New Roman" panose="02020603050405020304" pitchFamily="18" charset="0"/>
              </a:rPr>
              <a:t> atomi/cm</a:t>
            </a:r>
            <a:r>
              <a:rPr lang="it-IT" i="0" baseline="30000" dirty="0">
                <a:solidFill>
                  <a:schemeClr val="tx1"/>
                </a:solidFill>
                <a:ea typeface="Times New Roman" panose="02020603050405020304" pitchFamily="18" charset="0"/>
              </a:rPr>
              <a:t>3</a:t>
            </a:r>
            <a:endParaRPr lang="it-IT" i="0" dirty="0">
              <a:solidFill>
                <a:schemeClr val="tx1"/>
              </a:solidFill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CCF78D24-5FF4-4B84-8998-ECB1A61CAFA0}"/>
              </a:ext>
            </a:extLst>
          </p:cNvPr>
          <p:cNvSpPr/>
          <p:nvPr/>
        </p:nvSpPr>
        <p:spPr>
          <a:xfrm>
            <a:off x="3116457" y="3675259"/>
            <a:ext cx="26693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i="0" dirty="0">
                <a:solidFill>
                  <a:schemeClr val="tx1"/>
                </a:solidFill>
                <a:ea typeface="Times New Roman" panose="02020603050405020304" pitchFamily="18" charset="0"/>
              </a:rPr>
              <a:t>impurità tollerate?</a:t>
            </a:r>
            <a:endParaRPr lang="it-IT" i="0" dirty="0">
              <a:solidFill>
                <a:schemeClr val="tx1"/>
              </a:solidFill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6ED17A5F-EF01-4284-864C-110E7F425F76}"/>
              </a:ext>
            </a:extLst>
          </p:cNvPr>
          <p:cNvSpPr/>
          <p:nvPr/>
        </p:nvSpPr>
        <p:spPr>
          <a:xfrm>
            <a:off x="2659258" y="4840713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dirty="0">
                <a:solidFill>
                  <a:schemeClr val="tx1"/>
                </a:solidFill>
                <a:ea typeface="Times New Roman" panose="02020603050405020304" pitchFamily="18" charset="0"/>
              </a:rPr>
              <a:t>non più di un atomo ogni </a:t>
            </a:r>
            <a:r>
              <a:rPr lang="it-IT" dirty="0">
                <a:solidFill>
                  <a:schemeClr val="accent2"/>
                </a:solidFill>
                <a:ea typeface="Times New Roman" panose="02020603050405020304" pitchFamily="18" charset="0"/>
              </a:rPr>
              <a:t>5 miliardi</a:t>
            </a:r>
            <a:r>
              <a:rPr lang="it-IT" dirty="0">
                <a:solidFill>
                  <a:srgbClr val="00B050"/>
                </a:solidFill>
                <a:ea typeface="Times New Roman" panose="02020603050405020304" pitchFamily="18" charset="0"/>
              </a:rPr>
              <a:t> </a:t>
            </a:r>
            <a:r>
              <a:rPr lang="it-IT" dirty="0">
                <a:solidFill>
                  <a:schemeClr val="tx1"/>
                </a:solidFill>
                <a:ea typeface="Times New Roman" panose="02020603050405020304" pitchFamily="18" charset="0"/>
              </a:rPr>
              <a:t>di atomi di silicio!!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D786D96F-0362-4A03-86B2-8553A106B3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72705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9pPr>
          </a:lstStyle>
          <a:p>
            <a:pPr>
              <a:defRPr/>
            </a:pPr>
            <a:br>
              <a:rPr lang="it-IT" b="0" i="0" kern="0" dirty="0"/>
            </a:br>
            <a:r>
              <a:rPr lang="it-IT" b="0" i="0" kern="0" dirty="0"/>
              <a:t>Metodo di </a:t>
            </a:r>
            <a:r>
              <a:rPr lang="it-IT" b="0" i="0" kern="0" dirty="0" err="1"/>
              <a:t>Czocralsky</a:t>
            </a:r>
            <a:endParaRPr lang="it-IT" b="0" i="0" kern="0" dirty="0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F9789F34-0CBD-47B8-AA61-382D846D7E80}"/>
              </a:ext>
            </a:extLst>
          </p:cNvPr>
          <p:cNvSpPr/>
          <p:nvPr/>
        </p:nvSpPr>
        <p:spPr>
          <a:xfrm>
            <a:off x="2595716" y="1565968"/>
            <a:ext cx="2979174" cy="2238575"/>
          </a:xfrm>
          <a:prstGeom prst="rect">
            <a:avLst/>
          </a:prstGeom>
        </p:spPr>
        <p:txBody>
          <a:bodyPr wrap="square" rtlCol="0" anchor="ctr">
            <a:spAutoFit/>
          </a:bodyPr>
          <a:lstStyle/>
          <a:p>
            <a:pPr algn="l"/>
            <a:endParaRPr lang="it-IT" i="0" dirty="0">
              <a:solidFill>
                <a:schemeClr val="tx1"/>
              </a:solidFill>
              <a:ea typeface="Times New Roman" panose="02020603050405020304" pitchFamily="18" charset="0"/>
            </a:endParaRP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A7BFF8E0-0958-412E-9CB1-6D3DFFDB4D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2522" y="3561732"/>
            <a:ext cx="647700" cy="1762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5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27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8" decel="50000" autoRev="1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5" presetClass="entr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159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5" grpId="0"/>
      <p:bldP spid="5" grpId="1"/>
      <p:bldP spid="3" grpId="0"/>
      <p:bldP spid="3" grpId="1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5CB02B63-E0A7-4186-BD14-A8C22BB224F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48316"/>
            <a:ext cx="8229600" cy="1139825"/>
          </a:xfrm>
        </p:spPr>
        <p:txBody>
          <a:bodyPr/>
          <a:lstStyle/>
          <a:p>
            <a:pPr>
              <a:defRPr/>
            </a:pPr>
            <a:r>
              <a:rPr lang="it-IT" kern="0" dirty="0">
                <a:latin typeface="+mj-lt"/>
              </a:rPr>
              <a:t>Tecnologia planare</a:t>
            </a:r>
          </a:p>
        </p:txBody>
      </p:sp>
      <p:sp>
        <p:nvSpPr>
          <p:cNvPr id="160771" name="Rettangolo 20">
            <a:extLst>
              <a:ext uri="{FF2B5EF4-FFF2-40B4-BE49-F238E27FC236}">
                <a16:creationId xmlns:a16="http://schemas.microsoft.com/office/drawing/2014/main" id="{FAB93DD9-E56A-4922-8933-1B8089C7B6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1563688"/>
            <a:ext cx="6604000" cy="3935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it-IT" altLang="it-IT" sz="2800" b="0" i="0" dirty="0">
                <a:solidFill>
                  <a:srgbClr val="00B050"/>
                </a:solidFill>
                <a:latin typeface="Verdana" panose="020B0604030504040204" pitchFamily="34" charset="0"/>
              </a:rPr>
              <a:t>1) formazione dello strato epitassiale</a:t>
            </a:r>
          </a:p>
          <a:p>
            <a:r>
              <a:rPr lang="it-IT" altLang="it-IT" sz="2800" b="0" i="0" dirty="0">
                <a:latin typeface="Verdana" panose="020B0604030504040204" pitchFamily="34" charset="0"/>
              </a:rPr>
              <a:t>2) formazione dello strato di biossido di silicio</a:t>
            </a:r>
          </a:p>
          <a:p>
            <a:r>
              <a:rPr lang="it-IT" altLang="it-IT" sz="2800" b="0" i="0" dirty="0">
                <a:solidFill>
                  <a:srgbClr val="FF0000"/>
                </a:solidFill>
                <a:latin typeface="Verdana" panose="020B0604030504040204" pitchFamily="34" charset="0"/>
              </a:rPr>
              <a:t>3) rimozione selettiva del biossido tramite fotolitografia</a:t>
            </a:r>
          </a:p>
          <a:p>
            <a:r>
              <a:rPr lang="it-IT" altLang="it-IT" sz="2800" b="0" i="0" dirty="0">
                <a:solidFill>
                  <a:srgbClr val="993300"/>
                </a:solidFill>
                <a:latin typeface="Verdana" panose="020B0604030504040204" pitchFamily="34" charset="0"/>
              </a:rPr>
              <a:t>4) diffusione o impiantazione ionica delle impurità droganti</a:t>
            </a:r>
          </a:p>
          <a:p>
            <a:r>
              <a:rPr lang="it-IT" altLang="it-IT" sz="2800" b="0" i="0" dirty="0">
                <a:solidFill>
                  <a:srgbClr val="660066"/>
                </a:solidFill>
                <a:latin typeface="Verdana" panose="020B0604030504040204" pitchFamily="34" charset="0"/>
              </a:rPr>
              <a:t>5) metallizzazione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EF93A60B-400D-4BE8-92AC-E60896E3F6C8}"/>
              </a:ext>
            </a:extLst>
          </p:cNvPr>
          <p:cNvSpPr/>
          <p:nvPr/>
        </p:nvSpPr>
        <p:spPr>
          <a:xfrm>
            <a:off x="1219200" y="3271287"/>
            <a:ext cx="6400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altLang="it-IT" sz="2800" b="0" i="0" dirty="0">
                <a:solidFill>
                  <a:srgbClr val="FF0000"/>
                </a:solidFill>
                <a:latin typeface="Verdana" panose="020B0604030504040204" pitchFamily="34" charset="0"/>
              </a:rPr>
              <a:t>3) rimozione selettiva del biossido tramite fotolitografia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0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indefinite"/>
                                        <p:tgtEl>
                                          <p:spTgt spid="16077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2" dur="indefinite"/>
                                        <p:tgtEl>
                                          <p:spTgt spid="160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771" grpId="0"/>
      <p:bldP spid="160771" grpId="1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735D67E8-AC34-4857-B1E6-766071343478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227480" y="87313"/>
            <a:ext cx="3739535" cy="1139825"/>
          </a:xfrm>
        </p:spPr>
        <p:txBody>
          <a:bodyPr/>
          <a:lstStyle/>
          <a:p>
            <a:pPr>
              <a:defRPr/>
            </a:pPr>
            <a:r>
              <a:rPr lang="it-IT" kern="0" dirty="0">
                <a:latin typeface="+mj-lt"/>
              </a:rPr>
              <a:t>Fotolitografia</a:t>
            </a:r>
          </a:p>
        </p:txBody>
      </p:sp>
      <p:grpSp>
        <p:nvGrpSpPr>
          <p:cNvPr id="6" name="Gruppo 5">
            <a:extLst>
              <a:ext uri="{FF2B5EF4-FFF2-40B4-BE49-F238E27FC236}">
                <a16:creationId xmlns:a16="http://schemas.microsoft.com/office/drawing/2014/main" id="{3447B2E8-B857-4C1B-AECC-753197A5599B}"/>
              </a:ext>
            </a:extLst>
          </p:cNvPr>
          <p:cNvGrpSpPr/>
          <p:nvPr/>
        </p:nvGrpSpPr>
        <p:grpSpPr>
          <a:xfrm>
            <a:off x="888683" y="3696970"/>
            <a:ext cx="1810716" cy="506730"/>
            <a:chOff x="888683" y="3696970"/>
            <a:chExt cx="1810716" cy="506730"/>
          </a:xfrm>
        </p:grpSpPr>
        <p:sp>
          <p:nvSpPr>
            <p:cNvPr id="161819" name="Rectangle 87">
              <a:extLst>
                <a:ext uri="{FF2B5EF4-FFF2-40B4-BE49-F238E27FC236}">
                  <a16:creationId xmlns:a16="http://schemas.microsoft.com/office/drawing/2014/main" id="{8DF1EE5B-9C9B-4D94-9EE3-19CEF24A11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8683" y="3914140"/>
              <a:ext cx="1810716" cy="289560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it-IT" altLang="it-IT" sz="1800" b="0" i="0">
                <a:solidFill>
                  <a:srgbClr val="660066"/>
                </a:solidFill>
                <a:latin typeface="Verdana" panose="020B0604030504040204" pitchFamily="34" charset="0"/>
              </a:endParaRPr>
            </a:p>
          </p:txBody>
        </p:sp>
        <p:sp>
          <p:nvSpPr>
            <p:cNvPr id="161820" name="Rectangle 88" descr="20%">
              <a:extLst>
                <a:ext uri="{FF2B5EF4-FFF2-40B4-BE49-F238E27FC236}">
                  <a16:creationId xmlns:a16="http://schemas.microsoft.com/office/drawing/2014/main" id="{3EEB04E4-4C58-46DD-97FE-5E3C37F637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8683" y="3805555"/>
              <a:ext cx="1810716" cy="108585"/>
            </a:xfrm>
            <a:prstGeom prst="rect">
              <a:avLst/>
            </a:prstGeom>
            <a:pattFill prst="pct20">
              <a:fgClr>
                <a:srgbClr val="000000"/>
              </a:fgClr>
              <a:bgClr>
                <a:srgbClr val="FFFFFF"/>
              </a:bgClr>
            </a:patt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it-IT" altLang="it-IT" sz="1800" b="0" i="0">
                <a:solidFill>
                  <a:srgbClr val="660066"/>
                </a:solidFill>
                <a:latin typeface="Verdana" panose="020B0604030504040204" pitchFamily="34" charset="0"/>
              </a:endParaRPr>
            </a:p>
          </p:txBody>
        </p:sp>
        <p:sp>
          <p:nvSpPr>
            <p:cNvPr id="161821" name="Rectangle 89" descr="Zig zag">
              <a:extLst>
                <a:ext uri="{FF2B5EF4-FFF2-40B4-BE49-F238E27FC236}">
                  <a16:creationId xmlns:a16="http://schemas.microsoft.com/office/drawing/2014/main" id="{8055C4E4-0620-4AA0-B777-5556DADB67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8683" y="3696970"/>
              <a:ext cx="730762" cy="108585"/>
            </a:xfrm>
            <a:prstGeom prst="rect">
              <a:avLst/>
            </a:prstGeom>
            <a:pattFill prst="zigZag">
              <a:fgClr>
                <a:srgbClr val="000000"/>
              </a:fgClr>
              <a:bgClr>
                <a:srgbClr val="FFFFFF"/>
              </a:bgClr>
            </a:patt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it-IT" altLang="it-IT" sz="1800" b="0" i="0">
                <a:solidFill>
                  <a:srgbClr val="660066"/>
                </a:solidFill>
                <a:latin typeface="Verdana" panose="020B0604030504040204" pitchFamily="34" charset="0"/>
              </a:endParaRPr>
            </a:p>
          </p:txBody>
        </p:sp>
        <p:sp>
          <p:nvSpPr>
            <p:cNvPr id="161822" name="Rectangle 90" descr="Zig zag">
              <a:extLst>
                <a:ext uri="{FF2B5EF4-FFF2-40B4-BE49-F238E27FC236}">
                  <a16:creationId xmlns:a16="http://schemas.microsoft.com/office/drawing/2014/main" id="{A7561242-09B5-4806-B994-9C9A8D4DC9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7367" y="3696970"/>
              <a:ext cx="730762" cy="108585"/>
            </a:xfrm>
            <a:prstGeom prst="rect">
              <a:avLst/>
            </a:prstGeom>
            <a:pattFill prst="zigZag">
              <a:fgClr>
                <a:srgbClr val="000000"/>
              </a:fgClr>
              <a:bgClr>
                <a:srgbClr val="FFFFFF"/>
              </a:bgClr>
            </a:patt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it-IT" altLang="it-IT" sz="1800" b="0" i="0">
                <a:solidFill>
                  <a:srgbClr val="660066"/>
                </a:solidFill>
                <a:latin typeface="Verdana" panose="020B0604030504040204" pitchFamily="34" charset="0"/>
              </a:endParaRPr>
            </a:p>
          </p:txBody>
        </p:sp>
      </p:grpSp>
      <p:grpSp>
        <p:nvGrpSpPr>
          <p:cNvPr id="2" name="Gruppo 1">
            <a:extLst>
              <a:ext uri="{FF2B5EF4-FFF2-40B4-BE49-F238E27FC236}">
                <a16:creationId xmlns:a16="http://schemas.microsoft.com/office/drawing/2014/main" id="{D69475A9-BB04-4352-991A-AF22604D426A}"/>
              </a:ext>
            </a:extLst>
          </p:cNvPr>
          <p:cNvGrpSpPr/>
          <p:nvPr/>
        </p:nvGrpSpPr>
        <p:grpSpPr>
          <a:xfrm>
            <a:off x="887413" y="765175"/>
            <a:ext cx="2389739" cy="434340"/>
            <a:chOff x="887413" y="765175"/>
            <a:chExt cx="2389739" cy="434340"/>
          </a:xfrm>
        </p:grpSpPr>
        <p:sp>
          <p:nvSpPr>
            <p:cNvPr id="161798" name="Rectangle 66">
              <a:extLst>
                <a:ext uri="{FF2B5EF4-FFF2-40B4-BE49-F238E27FC236}">
                  <a16:creationId xmlns:a16="http://schemas.microsoft.com/office/drawing/2014/main" id="{C7C957DD-DA77-425F-B3C8-67EC6F0DA5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7413" y="909955"/>
              <a:ext cx="1810716" cy="289560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it-IT" altLang="it-IT" sz="1800" b="0" i="0">
                <a:solidFill>
                  <a:srgbClr val="660066"/>
                </a:solidFill>
                <a:latin typeface="Verdana" panose="020B0604030504040204" pitchFamily="34" charset="0"/>
              </a:endParaRPr>
            </a:p>
          </p:txBody>
        </p:sp>
        <p:sp>
          <p:nvSpPr>
            <p:cNvPr id="161799" name="Rectangle 67" descr="20%">
              <a:extLst>
                <a:ext uri="{FF2B5EF4-FFF2-40B4-BE49-F238E27FC236}">
                  <a16:creationId xmlns:a16="http://schemas.microsoft.com/office/drawing/2014/main" id="{E2974C35-8E07-4202-9661-0443BDF482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7413" y="801370"/>
              <a:ext cx="1810716" cy="108585"/>
            </a:xfrm>
            <a:prstGeom prst="rect">
              <a:avLst/>
            </a:prstGeom>
            <a:pattFill prst="pct20">
              <a:fgClr>
                <a:srgbClr val="000000"/>
              </a:fgClr>
              <a:bgClr>
                <a:srgbClr val="FFFFFF"/>
              </a:bgClr>
            </a:patt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it-IT" altLang="it-IT" sz="1800" b="0" i="0">
                <a:solidFill>
                  <a:srgbClr val="660066"/>
                </a:solidFill>
                <a:latin typeface="Verdana" panose="020B0604030504040204" pitchFamily="34" charset="0"/>
              </a:endParaRPr>
            </a:p>
          </p:txBody>
        </p:sp>
        <p:sp>
          <p:nvSpPr>
            <p:cNvPr id="161828" name="Text Box 96">
              <a:extLst>
                <a:ext uri="{FF2B5EF4-FFF2-40B4-BE49-F238E27FC236}">
                  <a16:creationId xmlns:a16="http://schemas.microsoft.com/office/drawing/2014/main" id="{40B6D03B-E735-4CED-814A-43670901C5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70507" y="765175"/>
              <a:ext cx="506645" cy="180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Aft>
                  <a:spcPts val="1000"/>
                </a:spcAft>
              </a:pPr>
              <a:r>
                <a:rPr lang="it-IT" altLang="it-IT" sz="1000" b="0" i="0" dirty="0">
                  <a:solidFill>
                    <a:srgbClr val="660066"/>
                  </a:solidFill>
                </a:rPr>
                <a:t>SiO</a:t>
              </a:r>
              <a:r>
                <a:rPr lang="it-IT" altLang="it-IT" sz="1000" b="0" i="0" baseline="-25000" dirty="0">
                  <a:solidFill>
                    <a:srgbClr val="660066"/>
                  </a:solidFill>
                </a:rPr>
                <a:t>2</a:t>
              </a:r>
              <a:endParaRPr lang="it-IT" altLang="it-IT" sz="1800" b="0" i="0" dirty="0">
                <a:solidFill>
                  <a:srgbClr val="660066"/>
                </a:solidFill>
                <a:latin typeface="Verdana" panose="020B0604030504040204" pitchFamily="34" charset="0"/>
              </a:endParaRPr>
            </a:p>
          </p:txBody>
        </p:sp>
        <p:sp>
          <p:nvSpPr>
            <p:cNvPr id="161829" name="Text Box 97">
              <a:extLst>
                <a:ext uri="{FF2B5EF4-FFF2-40B4-BE49-F238E27FC236}">
                  <a16:creationId xmlns:a16="http://schemas.microsoft.com/office/drawing/2014/main" id="{97694FC0-3A95-40B6-AD7B-593266A195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70507" y="982345"/>
              <a:ext cx="506645" cy="180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Aft>
                  <a:spcPts val="1000"/>
                </a:spcAft>
              </a:pPr>
              <a:r>
                <a:rPr lang="it-IT" altLang="it-IT" sz="1000" b="0" i="0">
                  <a:solidFill>
                    <a:srgbClr val="660066"/>
                  </a:solidFill>
                </a:rPr>
                <a:t>Si</a:t>
              </a:r>
              <a:endParaRPr lang="it-IT" altLang="it-IT" sz="1800" b="0" i="0">
                <a:solidFill>
                  <a:srgbClr val="660066"/>
                </a:solidFill>
                <a:latin typeface="Verdana" panose="020B0604030504040204" pitchFamily="34" charset="0"/>
              </a:endParaRPr>
            </a:p>
          </p:txBody>
        </p:sp>
      </p:grpSp>
      <p:sp>
        <p:nvSpPr>
          <p:cNvPr id="161830" name="Text Box 98">
            <a:extLst>
              <a:ext uri="{FF2B5EF4-FFF2-40B4-BE49-F238E27FC236}">
                <a16:creationId xmlns:a16="http://schemas.microsoft.com/office/drawing/2014/main" id="{742089DF-9D15-4A09-8C60-EF03F82CAE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1907" y="895207"/>
            <a:ext cx="1636789" cy="253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it-IT" altLang="it-IT" sz="1600" i="0" dirty="0"/>
              <a:t>- Ossidazione</a:t>
            </a:r>
            <a:endParaRPr lang="it-IT" altLang="it-IT" sz="1600" b="0" i="0" dirty="0">
              <a:latin typeface="Verdana" panose="020B0604030504040204" pitchFamily="34" charset="0"/>
            </a:endParaRPr>
          </a:p>
        </p:txBody>
      </p:sp>
      <p:grpSp>
        <p:nvGrpSpPr>
          <p:cNvPr id="3" name="Gruppo 2">
            <a:extLst>
              <a:ext uri="{FF2B5EF4-FFF2-40B4-BE49-F238E27FC236}">
                <a16:creationId xmlns:a16="http://schemas.microsoft.com/office/drawing/2014/main" id="{E122DC64-DFA3-4F90-B5B9-09D7F72683A0}"/>
              </a:ext>
            </a:extLst>
          </p:cNvPr>
          <p:cNvGrpSpPr/>
          <p:nvPr/>
        </p:nvGrpSpPr>
        <p:grpSpPr>
          <a:xfrm>
            <a:off x="887413" y="1397635"/>
            <a:ext cx="2606873" cy="561975"/>
            <a:chOff x="887413" y="1397635"/>
            <a:chExt cx="2606873" cy="561975"/>
          </a:xfrm>
        </p:grpSpPr>
        <p:sp>
          <p:nvSpPr>
            <p:cNvPr id="161800" name="Rectangle 68">
              <a:extLst>
                <a:ext uri="{FF2B5EF4-FFF2-40B4-BE49-F238E27FC236}">
                  <a16:creationId xmlns:a16="http://schemas.microsoft.com/office/drawing/2014/main" id="{8927CA60-4FDF-4DC7-A418-8F44D26846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7413" y="1670050"/>
              <a:ext cx="1810716" cy="289560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it-IT" altLang="it-IT" sz="1800" b="0" i="0">
                <a:solidFill>
                  <a:srgbClr val="660066"/>
                </a:solidFill>
                <a:latin typeface="Verdana" panose="020B0604030504040204" pitchFamily="34" charset="0"/>
              </a:endParaRPr>
            </a:p>
          </p:txBody>
        </p:sp>
        <p:sp>
          <p:nvSpPr>
            <p:cNvPr id="161801" name="Rectangle 69" descr="20%">
              <a:extLst>
                <a:ext uri="{FF2B5EF4-FFF2-40B4-BE49-F238E27FC236}">
                  <a16:creationId xmlns:a16="http://schemas.microsoft.com/office/drawing/2014/main" id="{704D2132-6A59-41DA-8BE8-0F32B7C8FE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7413" y="1561465"/>
              <a:ext cx="1810716" cy="108585"/>
            </a:xfrm>
            <a:prstGeom prst="rect">
              <a:avLst/>
            </a:prstGeom>
            <a:pattFill prst="pct20">
              <a:fgClr>
                <a:srgbClr val="000000"/>
              </a:fgClr>
              <a:bgClr>
                <a:srgbClr val="FFFFFF"/>
              </a:bgClr>
            </a:patt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it-IT" altLang="it-IT" sz="1800" b="0" i="0">
                <a:solidFill>
                  <a:srgbClr val="660066"/>
                </a:solidFill>
                <a:latin typeface="Verdana" panose="020B0604030504040204" pitchFamily="34" charset="0"/>
              </a:endParaRPr>
            </a:p>
          </p:txBody>
        </p:sp>
        <p:sp>
          <p:nvSpPr>
            <p:cNvPr id="161804" name="Rectangle 72" descr="Zig zag">
              <a:extLst>
                <a:ext uri="{FF2B5EF4-FFF2-40B4-BE49-F238E27FC236}">
                  <a16:creationId xmlns:a16="http://schemas.microsoft.com/office/drawing/2014/main" id="{B7C6A2C9-EF9E-40ED-8735-62E61032DA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7413" y="1452880"/>
              <a:ext cx="1810716" cy="108585"/>
            </a:xfrm>
            <a:prstGeom prst="rect">
              <a:avLst/>
            </a:prstGeom>
            <a:pattFill prst="zigZag">
              <a:fgClr>
                <a:srgbClr val="000000"/>
              </a:fgClr>
              <a:bgClr>
                <a:srgbClr val="FFFFFF"/>
              </a:bgClr>
            </a:patt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it-IT" altLang="it-IT" sz="1800" b="0" i="0">
                <a:solidFill>
                  <a:srgbClr val="660066"/>
                </a:solidFill>
                <a:latin typeface="Verdana" panose="020B0604030504040204" pitchFamily="34" charset="0"/>
              </a:endParaRPr>
            </a:p>
          </p:txBody>
        </p:sp>
        <p:sp>
          <p:nvSpPr>
            <p:cNvPr id="161831" name="Text Box 99">
              <a:extLst>
                <a:ext uri="{FF2B5EF4-FFF2-40B4-BE49-F238E27FC236}">
                  <a16:creationId xmlns:a16="http://schemas.microsoft.com/office/drawing/2014/main" id="{87B7519F-1D82-4586-ACA5-1AAC62DB51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70507" y="1553845"/>
              <a:ext cx="506645" cy="180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Aft>
                  <a:spcPts val="1000"/>
                </a:spcAft>
              </a:pPr>
              <a:r>
                <a:rPr lang="it-IT" altLang="it-IT" sz="1000" b="0" i="0">
                  <a:solidFill>
                    <a:srgbClr val="660066"/>
                  </a:solidFill>
                </a:rPr>
                <a:t>SiO</a:t>
              </a:r>
              <a:r>
                <a:rPr lang="it-IT" altLang="it-IT" sz="1000" b="0" i="0" baseline="-25000">
                  <a:solidFill>
                    <a:srgbClr val="660066"/>
                  </a:solidFill>
                </a:rPr>
                <a:t>2</a:t>
              </a:r>
              <a:endParaRPr lang="it-IT" altLang="it-IT" sz="1800" b="0" i="0">
                <a:solidFill>
                  <a:srgbClr val="660066"/>
                </a:solidFill>
                <a:latin typeface="Verdana" panose="020B0604030504040204" pitchFamily="34" charset="0"/>
              </a:endParaRPr>
            </a:p>
          </p:txBody>
        </p:sp>
        <p:sp>
          <p:nvSpPr>
            <p:cNvPr id="161832" name="Text Box 100">
              <a:extLst>
                <a:ext uri="{FF2B5EF4-FFF2-40B4-BE49-F238E27FC236}">
                  <a16:creationId xmlns:a16="http://schemas.microsoft.com/office/drawing/2014/main" id="{469F0545-6053-4B92-B978-EFD408C4BD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70507" y="1742440"/>
              <a:ext cx="506645" cy="180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Aft>
                  <a:spcPts val="1000"/>
                </a:spcAft>
              </a:pPr>
              <a:r>
                <a:rPr lang="it-IT" altLang="it-IT" sz="1000" b="0" i="0">
                  <a:solidFill>
                    <a:srgbClr val="660066"/>
                  </a:solidFill>
                </a:rPr>
                <a:t>Si</a:t>
              </a:r>
              <a:endParaRPr lang="it-IT" altLang="it-IT" sz="1800" b="0" i="0">
                <a:solidFill>
                  <a:srgbClr val="660066"/>
                </a:solidFill>
                <a:latin typeface="Verdana" panose="020B0604030504040204" pitchFamily="34" charset="0"/>
              </a:endParaRPr>
            </a:p>
          </p:txBody>
        </p:sp>
        <p:sp>
          <p:nvSpPr>
            <p:cNvPr id="161833" name="Text Box 101">
              <a:extLst>
                <a:ext uri="{FF2B5EF4-FFF2-40B4-BE49-F238E27FC236}">
                  <a16:creationId xmlns:a16="http://schemas.microsoft.com/office/drawing/2014/main" id="{62FDEF36-5327-4345-8B74-7E6AC05E5E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70507" y="1397635"/>
              <a:ext cx="723779" cy="180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Aft>
                  <a:spcPts val="1000"/>
                </a:spcAft>
              </a:pPr>
              <a:r>
                <a:rPr lang="it-IT" altLang="it-IT" sz="1000" b="0" i="0">
                  <a:solidFill>
                    <a:srgbClr val="660066"/>
                  </a:solidFill>
                </a:rPr>
                <a:t>fotoresist</a:t>
              </a:r>
              <a:endParaRPr lang="it-IT" altLang="it-IT" sz="1800" b="0" i="0">
                <a:solidFill>
                  <a:srgbClr val="660066"/>
                </a:solidFill>
                <a:latin typeface="Verdana" panose="020B0604030504040204" pitchFamily="34" charset="0"/>
              </a:endParaRPr>
            </a:p>
          </p:txBody>
        </p:sp>
      </p:grpSp>
      <p:sp>
        <p:nvSpPr>
          <p:cNvPr id="161834" name="Text Box 102">
            <a:extLst>
              <a:ext uri="{FF2B5EF4-FFF2-40B4-BE49-F238E27FC236}">
                <a16:creationId xmlns:a16="http://schemas.microsoft.com/office/drawing/2014/main" id="{C2D0E8E2-55D0-446F-8D13-F8E0DA9169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1907" y="1576213"/>
            <a:ext cx="4483227" cy="325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it-IT" altLang="it-IT" sz="1600" i="0" dirty="0"/>
              <a:t>- Preparazione per la fotolitografia</a:t>
            </a:r>
            <a:endParaRPr lang="it-IT" altLang="it-IT" sz="1600" b="0" i="0" dirty="0">
              <a:latin typeface="Verdana" panose="020B0604030504040204" pitchFamily="34" charset="0"/>
            </a:endParaRPr>
          </a:p>
        </p:txBody>
      </p:sp>
      <p:sp>
        <p:nvSpPr>
          <p:cNvPr id="161835" name="Text Box 103">
            <a:extLst>
              <a:ext uri="{FF2B5EF4-FFF2-40B4-BE49-F238E27FC236}">
                <a16:creationId xmlns:a16="http://schemas.microsoft.com/office/drawing/2014/main" id="{2246BAF8-84AD-42DE-AC73-BC55033197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1908" y="2995867"/>
            <a:ext cx="4586466" cy="253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it-IT" altLang="it-IT" sz="1600" i="0" dirty="0"/>
              <a:t>- Esposizione attraverso la maschera</a:t>
            </a:r>
            <a:endParaRPr lang="it-IT" altLang="it-IT" sz="1600" b="0" i="0" dirty="0">
              <a:latin typeface="Verdana" panose="020B0604030504040204" pitchFamily="34" charset="0"/>
            </a:endParaRPr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id="{482B5041-5B43-4C7C-8365-E9C9E4C7B939}"/>
              </a:ext>
            </a:extLst>
          </p:cNvPr>
          <p:cNvGrpSpPr/>
          <p:nvPr/>
        </p:nvGrpSpPr>
        <p:grpSpPr>
          <a:xfrm>
            <a:off x="888683" y="2176780"/>
            <a:ext cx="3003681" cy="1230630"/>
            <a:chOff x="888683" y="2176780"/>
            <a:chExt cx="3003681" cy="1230630"/>
          </a:xfrm>
        </p:grpSpPr>
        <p:sp>
          <p:nvSpPr>
            <p:cNvPr id="161802" name="Rectangle 70">
              <a:extLst>
                <a:ext uri="{FF2B5EF4-FFF2-40B4-BE49-F238E27FC236}">
                  <a16:creationId xmlns:a16="http://schemas.microsoft.com/office/drawing/2014/main" id="{8C5B71DA-96AE-43D0-842F-60EA0952F2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8683" y="3117850"/>
              <a:ext cx="1810716" cy="289560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it-IT" altLang="it-IT" sz="1800" b="0" i="0">
                <a:solidFill>
                  <a:srgbClr val="660066"/>
                </a:solidFill>
                <a:latin typeface="Verdana" panose="020B0604030504040204" pitchFamily="34" charset="0"/>
              </a:endParaRPr>
            </a:p>
          </p:txBody>
        </p:sp>
        <p:sp>
          <p:nvSpPr>
            <p:cNvPr id="161803" name="Rectangle 71" descr="20%">
              <a:extLst>
                <a:ext uri="{FF2B5EF4-FFF2-40B4-BE49-F238E27FC236}">
                  <a16:creationId xmlns:a16="http://schemas.microsoft.com/office/drawing/2014/main" id="{C1867EA1-3F34-4308-8C82-DF888F137D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8683" y="3009265"/>
              <a:ext cx="1810716" cy="108585"/>
            </a:xfrm>
            <a:prstGeom prst="rect">
              <a:avLst/>
            </a:prstGeom>
            <a:pattFill prst="pct20">
              <a:fgClr>
                <a:srgbClr val="000000"/>
              </a:fgClr>
              <a:bgClr>
                <a:srgbClr val="FFFFFF"/>
              </a:bgClr>
            </a:patt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it-IT" altLang="it-IT" sz="1800" b="0" i="0">
                <a:solidFill>
                  <a:srgbClr val="660066"/>
                </a:solidFill>
                <a:latin typeface="Verdana" panose="020B0604030504040204" pitchFamily="34" charset="0"/>
              </a:endParaRPr>
            </a:p>
          </p:txBody>
        </p:sp>
        <p:sp>
          <p:nvSpPr>
            <p:cNvPr id="161805" name="Rectangle 73" descr="Linee verticali tratteggiate">
              <a:extLst>
                <a:ext uri="{FF2B5EF4-FFF2-40B4-BE49-F238E27FC236}">
                  <a16:creationId xmlns:a16="http://schemas.microsoft.com/office/drawing/2014/main" id="{F9C0D650-99F5-4189-8CF6-C507C6AC22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2461" y="2900680"/>
              <a:ext cx="370778" cy="108585"/>
            </a:xfrm>
            <a:prstGeom prst="rect">
              <a:avLst/>
            </a:prstGeom>
            <a:pattFill prst="dashVert">
              <a:fgClr>
                <a:srgbClr val="000000"/>
              </a:fgClr>
              <a:bgClr>
                <a:srgbClr val="FFFFFF"/>
              </a:bgClr>
            </a:patt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it-IT" altLang="it-IT" sz="1800" b="0" i="0">
                <a:solidFill>
                  <a:srgbClr val="660066"/>
                </a:solidFill>
                <a:latin typeface="Verdana" panose="020B0604030504040204" pitchFamily="34" charset="0"/>
              </a:endParaRPr>
            </a:p>
          </p:txBody>
        </p:sp>
        <p:sp>
          <p:nvSpPr>
            <p:cNvPr id="161806" name="Rectangle 74" descr="Zig zag">
              <a:extLst>
                <a:ext uri="{FF2B5EF4-FFF2-40B4-BE49-F238E27FC236}">
                  <a16:creationId xmlns:a16="http://schemas.microsoft.com/office/drawing/2014/main" id="{658607C7-1333-4894-8521-FD2D53DB13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8683" y="2900680"/>
              <a:ext cx="730762" cy="108585"/>
            </a:xfrm>
            <a:prstGeom prst="rect">
              <a:avLst/>
            </a:prstGeom>
            <a:pattFill prst="zigZag">
              <a:fgClr>
                <a:srgbClr val="000000"/>
              </a:fgClr>
              <a:bgClr>
                <a:srgbClr val="FFFFFF"/>
              </a:bgClr>
            </a:patt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it-IT" altLang="it-IT" sz="1800" b="0" i="0">
                <a:solidFill>
                  <a:srgbClr val="660066"/>
                </a:solidFill>
                <a:latin typeface="Verdana" panose="020B0604030504040204" pitchFamily="34" charset="0"/>
              </a:endParaRPr>
            </a:p>
          </p:txBody>
        </p:sp>
        <p:sp>
          <p:nvSpPr>
            <p:cNvPr id="161807" name="Rectangle 75" descr="Zig zag">
              <a:extLst>
                <a:ext uri="{FF2B5EF4-FFF2-40B4-BE49-F238E27FC236}">
                  <a16:creationId xmlns:a16="http://schemas.microsoft.com/office/drawing/2014/main" id="{5904195D-13BF-47CA-A6C9-1B8C5CFFAF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7367" y="2900680"/>
              <a:ext cx="730762" cy="108585"/>
            </a:xfrm>
            <a:prstGeom prst="rect">
              <a:avLst/>
            </a:prstGeom>
            <a:pattFill prst="zigZag">
              <a:fgClr>
                <a:srgbClr val="000000"/>
              </a:fgClr>
              <a:bgClr>
                <a:srgbClr val="FFFFFF"/>
              </a:bgClr>
            </a:patt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it-IT" altLang="it-IT" sz="1800" b="0" i="0">
                <a:solidFill>
                  <a:srgbClr val="660066"/>
                </a:solidFill>
                <a:latin typeface="Verdana" panose="020B0604030504040204" pitchFamily="34" charset="0"/>
              </a:endParaRPr>
            </a:p>
          </p:txBody>
        </p:sp>
        <p:grpSp>
          <p:nvGrpSpPr>
            <p:cNvPr id="4" name="Gruppo 3">
              <a:extLst>
                <a:ext uri="{FF2B5EF4-FFF2-40B4-BE49-F238E27FC236}">
                  <a16:creationId xmlns:a16="http://schemas.microsoft.com/office/drawing/2014/main" id="{4CAEF5D5-329D-4CB9-98A0-FD81EEB7FC1E}"/>
                </a:ext>
              </a:extLst>
            </p:cNvPr>
            <p:cNvGrpSpPr/>
            <p:nvPr/>
          </p:nvGrpSpPr>
          <p:grpSpPr>
            <a:xfrm>
              <a:off x="888683" y="2176780"/>
              <a:ext cx="3003681" cy="687705"/>
              <a:chOff x="888683" y="2176780"/>
              <a:chExt cx="3003681" cy="687705"/>
            </a:xfrm>
          </p:grpSpPr>
          <p:sp>
            <p:nvSpPr>
              <p:cNvPr id="161808" name="Rectangle 76" descr="20%">
                <a:extLst>
                  <a:ext uri="{FF2B5EF4-FFF2-40B4-BE49-F238E27FC236}">
                    <a16:creationId xmlns:a16="http://schemas.microsoft.com/office/drawing/2014/main" id="{0C78E453-6B14-4470-B53C-41CCF1E56F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8683" y="2502535"/>
                <a:ext cx="1810716" cy="180975"/>
              </a:xfrm>
              <a:prstGeom prst="rect">
                <a:avLst/>
              </a:prstGeom>
              <a:noFill/>
              <a:ln w="19050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it-IT" altLang="it-IT" sz="1800" b="0" i="0">
                  <a:solidFill>
                    <a:srgbClr val="660066"/>
                  </a:solidFill>
                  <a:latin typeface="Verdana" panose="020B0604030504040204" pitchFamily="34" charset="0"/>
                </a:endParaRPr>
              </a:p>
            </p:txBody>
          </p:sp>
          <p:sp>
            <p:nvSpPr>
              <p:cNvPr id="161809" name="Rectangle 77">
                <a:extLst>
                  <a:ext uri="{FF2B5EF4-FFF2-40B4-BE49-F238E27FC236}">
                    <a16:creationId xmlns:a16="http://schemas.microsoft.com/office/drawing/2014/main" id="{7D0D9C4C-B3ED-4C42-9B0E-9C705AA2CB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8683" y="2683510"/>
                <a:ext cx="730762" cy="36195"/>
              </a:xfrm>
              <a:prstGeom prst="rect">
                <a:avLst/>
              </a:prstGeom>
              <a:solidFill>
                <a:srgbClr val="000000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it-IT" altLang="it-IT" sz="1800" b="0" i="0">
                  <a:solidFill>
                    <a:srgbClr val="660066"/>
                  </a:solidFill>
                  <a:latin typeface="Verdana" panose="020B0604030504040204" pitchFamily="34" charset="0"/>
                </a:endParaRPr>
              </a:p>
            </p:txBody>
          </p:sp>
          <p:sp>
            <p:nvSpPr>
              <p:cNvPr id="161810" name="Rectangle 78">
                <a:extLst>
                  <a:ext uri="{FF2B5EF4-FFF2-40B4-BE49-F238E27FC236}">
                    <a16:creationId xmlns:a16="http://schemas.microsoft.com/office/drawing/2014/main" id="{ADCDB37B-A7E2-4AC2-AAD9-8BAF300D59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7367" y="2683510"/>
                <a:ext cx="730762" cy="36195"/>
              </a:xfrm>
              <a:prstGeom prst="rect">
                <a:avLst/>
              </a:prstGeom>
              <a:solidFill>
                <a:srgbClr val="000000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it-IT" altLang="it-IT" sz="1800" b="0" i="0">
                  <a:solidFill>
                    <a:srgbClr val="660066"/>
                  </a:solidFill>
                  <a:latin typeface="Verdana" panose="020B0604030504040204" pitchFamily="34" charset="0"/>
                </a:endParaRPr>
              </a:p>
            </p:txBody>
          </p:sp>
          <p:grpSp>
            <p:nvGrpSpPr>
              <p:cNvPr id="161811" name="Group 79">
                <a:extLst>
                  <a:ext uri="{FF2B5EF4-FFF2-40B4-BE49-F238E27FC236}">
                    <a16:creationId xmlns:a16="http://schemas.microsoft.com/office/drawing/2014/main" id="{B7407DCB-6B2B-4574-8FC9-F8C5654C9D5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21028" y="2357755"/>
                <a:ext cx="144756" cy="506730"/>
                <a:chOff x="7173" y="4379"/>
                <a:chExt cx="240" cy="741"/>
              </a:xfrm>
            </p:grpSpPr>
            <p:sp>
              <p:nvSpPr>
                <p:cNvPr id="161812" name="Line 80">
                  <a:extLst>
                    <a:ext uri="{FF2B5EF4-FFF2-40B4-BE49-F238E27FC236}">
                      <a16:creationId xmlns:a16="http://schemas.microsoft.com/office/drawing/2014/main" id="{ED63DB07-0BD8-415B-9D03-38D64133FCA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7173" y="4379"/>
                  <a:ext cx="0" cy="74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stealth" w="sm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it-IT"/>
                </a:p>
              </p:txBody>
            </p:sp>
            <p:sp>
              <p:nvSpPr>
                <p:cNvPr id="161813" name="Line 81">
                  <a:extLst>
                    <a:ext uri="{FF2B5EF4-FFF2-40B4-BE49-F238E27FC236}">
                      <a16:creationId xmlns:a16="http://schemas.microsoft.com/office/drawing/2014/main" id="{0CA53091-63C7-4979-A475-BC046CBDD4F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7413" y="4379"/>
                  <a:ext cx="0" cy="74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stealth" w="sm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it-IT"/>
                </a:p>
              </p:txBody>
            </p:sp>
          </p:grpSp>
          <p:grpSp>
            <p:nvGrpSpPr>
              <p:cNvPr id="161814" name="Group 82">
                <a:extLst>
                  <a:ext uri="{FF2B5EF4-FFF2-40B4-BE49-F238E27FC236}">
                    <a16:creationId xmlns:a16="http://schemas.microsoft.com/office/drawing/2014/main" id="{82B78884-52C5-4B72-B68D-16FC6649B2E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42005" y="2357755"/>
                <a:ext cx="1310420" cy="289560"/>
                <a:chOff x="6261" y="3923"/>
                <a:chExt cx="2064" cy="741"/>
              </a:xfrm>
            </p:grpSpPr>
            <p:sp>
              <p:nvSpPr>
                <p:cNvPr id="161815" name="Line 83">
                  <a:extLst>
                    <a:ext uri="{FF2B5EF4-FFF2-40B4-BE49-F238E27FC236}">
                      <a16:creationId xmlns:a16="http://schemas.microsoft.com/office/drawing/2014/main" id="{FEF3B567-A696-45CD-80E6-45EE6FDBB76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261" y="3923"/>
                  <a:ext cx="0" cy="74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stealth" w="sm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it-IT"/>
                </a:p>
              </p:txBody>
            </p:sp>
            <p:sp>
              <p:nvSpPr>
                <p:cNvPr id="161816" name="Line 84">
                  <a:extLst>
                    <a:ext uri="{FF2B5EF4-FFF2-40B4-BE49-F238E27FC236}">
                      <a16:creationId xmlns:a16="http://schemas.microsoft.com/office/drawing/2014/main" id="{BED4D7CD-EE7B-4705-84B7-36B728EAD27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603" y="3923"/>
                  <a:ext cx="0" cy="74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stealth" w="sm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it-IT"/>
                </a:p>
              </p:txBody>
            </p:sp>
            <p:sp>
              <p:nvSpPr>
                <p:cNvPr id="161817" name="Line 85">
                  <a:extLst>
                    <a:ext uri="{FF2B5EF4-FFF2-40B4-BE49-F238E27FC236}">
                      <a16:creationId xmlns:a16="http://schemas.microsoft.com/office/drawing/2014/main" id="{87E1524B-203C-4535-BECA-62FE0181AAD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7971" y="3923"/>
                  <a:ext cx="0" cy="74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stealth" w="sm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it-IT"/>
                </a:p>
              </p:txBody>
            </p:sp>
            <p:sp>
              <p:nvSpPr>
                <p:cNvPr id="161818" name="Line 86">
                  <a:extLst>
                    <a:ext uri="{FF2B5EF4-FFF2-40B4-BE49-F238E27FC236}">
                      <a16:creationId xmlns:a16="http://schemas.microsoft.com/office/drawing/2014/main" id="{31A31B3D-397A-4891-A60A-A9241029C97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8325" y="3923"/>
                  <a:ext cx="0" cy="74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stealth" w="sm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it-IT"/>
                </a:p>
              </p:txBody>
            </p:sp>
          </p:grpSp>
          <p:sp>
            <p:nvSpPr>
              <p:cNvPr id="161836" name="Text Box 104">
                <a:extLst>
                  <a:ext uri="{FF2B5EF4-FFF2-40B4-BE49-F238E27FC236}">
                    <a16:creationId xmlns:a16="http://schemas.microsoft.com/office/drawing/2014/main" id="{657F2459-888A-4177-B31E-7E12F91FD3B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770507" y="2502535"/>
                <a:ext cx="1121857" cy="2895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Aft>
                    <a:spcPts val="1000"/>
                  </a:spcAft>
                </a:pPr>
                <a:r>
                  <a:rPr lang="it-IT" altLang="it-IT" sz="1000" b="0" i="0">
                    <a:solidFill>
                      <a:srgbClr val="660066"/>
                    </a:solidFill>
                  </a:rPr>
                  <a:t>lastra di vetro con zone opache</a:t>
                </a:r>
                <a:endParaRPr lang="it-IT" altLang="it-IT" sz="1800" b="0" i="0">
                  <a:solidFill>
                    <a:srgbClr val="660066"/>
                  </a:solidFill>
                  <a:latin typeface="Verdana" panose="020B0604030504040204" pitchFamily="34" charset="0"/>
                </a:endParaRPr>
              </a:p>
            </p:txBody>
          </p:sp>
          <p:sp>
            <p:nvSpPr>
              <p:cNvPr id="161837" name="Text Box 105">
                <a:extLst>
                  <a:ext uri="{FF2B5EF4-FFF2-40B4-BE49-F238E27FC236}">
                    <a16:creationId xmlns:a16="http://schemas.microsoft.com/office/drawing/2014/main" id="{B67A8D76-516A-4BD0-9E9B-D0BB6BBC9F4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31517" y="2176780"/>
                <a:ext cx="723779" cy="1809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Aft>
                    <a:spcPts val="1000"/>
                  </a:spcAft>
                </a:pPr>
                <a:r>
                  <a:rPr lang="it-IT" altLang="it-IT" sz="1100" b="0" i="0">
                    <a:solidFill>
                      <a:srgbClr val="660066"/>
                    </a:solidFill>
                  </a:rPr>
                  <a:t>luce U.V.</a:t>
                </a:r>
                <a:endParaRPr lang="it-IT" altLang="it-IT" sz="1800" b="0" i="0">
                  <a:solidFill>
                    <a:srgbClr val="660066"/>
                  </a:solidFill>
                  <a:latin typeface="Verdana" panose="020B0604030504040204" pitchFamily="34" charset="0"/>
                </a:endParaRPr>
              </a:p>
            </p:txBody>
          </p:sp>
        </p:grpSp>
      </p:grpSp>
      <p:sp>
        <p:nvSpPr>
          <p:cNvPr id="161838" name="Text Box 106">
            <a:extLst>
              <a:ext uri="{FF2B5EF4-FFF2-40B4-BE49-F238E27FC236}">
                <a16:creationId xmlns:a16="http://schemas.microsoft.com/office/drawing/2014/main" id="{A59E83C0-E275-491C-A160-252DE00A04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1908" y="3805555"/>
            <a:ext cx="4586466" cy="289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it-IT" altLang="it-IT" sz="1600" i="0" dirty="0"/>
              <a:t>- Rimozione del </a:t>
            </a:r>
            <a:r>
              <a:rPr lang="it-IT" altLang="it-IT" sz="1600" i="0" dirty="0" err="1"/>
              <a:t>resist</a:t>
            </a:r>
            <a:r>
              <a:rPr lang="it-IT" altLang="it-IT" sz="1600" i="0" dirty="0"/>
              <a:t> esposto (sviluppo)</a:t>
            </a:r>
            <a:endParaRPr lang="it-IT" altLang="it-IT" sz="1600" b="0" i="0" dirty="0">
              <a:latin typeface="Verdana" panose="020B0604030504040204" pitchFamily="34" charset="0"/>
            </a:endParaRPr>
          </a:p>
        </p:txBody>
      </p:sp>
      <p:sp>
        <p:nvSpPr>
          <p:cNvPr id="161839" name="Text Box 107">
            <a:extLst>
              <a:ext uri="{FF2B5EF4-FFF2-40B4-BE49-F238E27FC236}">
                <a16:creationId xmlns:a16="http://schemas.microsoft.com/office/drawing/2014/main" id="{873BBEA6-1E3F-482A-B094-8E8927D52A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1908" y="4601845"/>
            <a:ext cx="4586466" cy="298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it-IT" altLang="it-IT" sz="1600" i="0" dirty="0"/>
              <a:t>- Attacco del SiO</a:t>
            </a:r>
            <a:r>
              <a:rPr lang="it-IT" altLang="it-IT" sz="1600" i="0" baseline="-25000" dirty="0"/>
              <a:t>2</a:t>
            </a:r>
            <a:r>
              <a:rPr lang="it-IT" altLang="it-IT" sz="1600" i="0" dirty="0"/>
              <a:t> con acido fluoridrico</a:t>
            </a:r>
            <a:endParaRPr lang="it-IT" altLang="it-IT" sz="1600" b="0" i="0" dirty="0">
              <a:latin typeface="Verdana" panose="020B0604030504040204" pitchFamily="34" charset="0"/>
            </a:endParaRPr>
          </a:p>
        </p:txBody>
      </p:sp>
      <p:sp>
        <p:nvSpPr>
          <p:cNvPr id="161841" name="Text Box 109">
            <a:extLst>
              <a:ext uri="{FF2B5EF4-FFF2-40B4-BE49-F238E27FC236}">
                <a16:creationId xmlns:a16="http://schemas.microsoft.com/office/drawing/2014/main" id="{AEC9C41C-A27E-4EF5-8830-080C988362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1908" y="5361940"/>
            <a:ext cx="4350492" cy="289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it-IT" altLang="it-IT" sz="1600" i="0" dirty="0"/>
              <a:t>- Rimozione del </a:t>
            </a:r>
            <a:r>
              <a:rPr lang="it-IT" altLang="it-IT" sz="1600" i="0" dirty="0" err="1"/>
              <a:t>resist</a:t>
            </a:r>
            <a:r>
              <a:rPr lang="it-IT" altLang="it-IT" sz="1600" i="0" dirty="0"/>
              <a:t> non esposto</a:t>
            </a:r>
            <a:endParaRPr lang="it-IT" altLang="it-IT" sz="1600" b="0" i="0" dirty="0">
              <a:latin typeface="Verdana" panose="020B0604030504040204" pitchFamily="34" charset="0"/>
            </a:endParaRPr>
          </a:p>
        </p:txBody>
      </p:sp>
      <p:sp>
        <p:nvSpPr>
          <p:cNvPr id="161842" name="Text Box 110">
            <a:extLst>
              <a:ext uri="{FF2B5EF4-FFF2-40B4-BE49-F238E27FC236}">
                <a16:creationId xmlns:a16="http://schemas.microsoft.com/office/drawing/2014/main" id="{BC19B606-5302-4E68-B4E4-574D409A28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1908" y="6057694"/>
            <a:ext cx="4201056" cy="180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it-IT" altLang="it-IT" sz="1600" i="0" dirty="0"/>
              <a:t>- Introduzione delle impurità (drogaggio)</a:t>
            </a:r>
            <a:endParaRPr lang="it-IT" altLang="it-IT" sz="1600" b="0" i="0" dirty="0">
              <a:latin typeface="Verdana" panose="020B0604030504040204" pitchFamily="34" charset="0"/>
            </a:endParaRPr>
          </a:p>
        </p:txBody>
      </p:sp>
      <p:grpSp>
        <p:nvGrpSpPr>
          <p:cNvPr id="7" name="Gruppo 6">
            <a:extLst>
              <a:ext uri="{FF2B5EF4-FFF2-40B4-BE49-F238E27FC236}">
                <a16:creationId xmlns:a16="http://schemas.microsoft.com/office/drawing/2014/main" id="{A11C1C7A-4481-4988-A37A-16CC35B6F4F5}"/>
              </a:ext>
            </a:extLst>
          </p:cNvPr>
          <p:cNvGrpSpPr/>
          <p:nvPr/>
        </p:nvGrpSpPr>
        <p:grpSpPr>
          <a:xfrm>
            <a:off x="888683" y="4493260"/>
            <a:ext cx="1810716" cy="506730"/>
            <a:chOff x="888683" y="4493260"/>
            <a:chExt cx="1810716" cy="506730"/>
          </a:xfrm>
        </p:grpSpPr>
        <p:sp>
          <p:nvSpPr>
            <p:cNvPr id="161823" name="Rectangle 91">
              <a:extLst>
                <a:ext uri="{FF2B5EF4-FFF2-40B4-BE49-F238E27FC236}">
                  <a16:creationId xmlns:a16="http://schemas.microsoft.com/office/drawing/2014/main" id="{EE0A30B7-9BE6-402D-A25B-0F86CFE46C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8683" y="4710430"/>
              <a:ext cx="1810716" cy="289560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it-IT" altLang="it-IT" sz="1800" b="0" i="0">
                <a:solidFill>
                  <a:srgbClr val="660066"/>
                </a:solidFill>
                <a:latin typeface="Verdana" panose="020B0604030504040204" pitchFamily="34" charset="0"/>
              </a:endParaRPr>
            </a:p>
          </p:txBody>
        </p:sp>
        <p:sp>
          <p:nvSpPr>
            <p:cNvPr id="161824" name="Rectangle 92" descr="20%">
              <a:extLst>
                <a:ext uri="{FF2B5EF4-FFF2-40B4-BE49-F238E27FC236}">
                  <a16:creationId xmlns:a16="http://schemas.microsoft.com/office/drawing/2014/main" id="{6489487B-CD63-4FCB-99AE-BEE0BD9B61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8683" y="4601845"/>
              <a:ext cx="730762" cy="108585"/>
            </a:xfrm>
            <a:prstGeom prst="rect">
              <a:avLst/>
            </a:prstGeom>
            <a:pattFill prst="pct20">
              <a:fgClr>
                <a:srgbClr val="000000"/>
              </a:fgClr>
              <a:bgClr>
                <a:srgbClr val="FFFFFF"/>
              </a:bgClr>
            </a:patt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it-IT" altLang="it-IT" sz="1800" b="0" i="0">
                <a:solidFill>
                  <a:srgbClr val="660066"/>
                </a:solidFill>
                <a:latin typeface="Verdana" panose="020B0604030504040204" pitchFamily="34" charset="0"/>
              </a:endParaRPr>
            </a:p>
          </p:txBody>
        </p:sp>
        <p:sp>
          <p:nvSpPr>
            <p:cNvPr id="161825" name="Rectangle 93" descr="Zig zag">
              <a:extLst>
                <a:ext uri="{FF2B5EF4-FFF2-40B4-BE49-F238E27FC236}">
                  <a16:creationId xmlns:a16="http://schemas.microsoft.com/office/drawing/2014/main" id="{926116D9-662B-4B10-A87A-741C148659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8683" y="4493260"/>
              <a:ext cx="730762" cy="108585"/>
            </a:xfrm>
            <a:prstGeom prst="rect">
              <a:avLst/>
            </a:prstGeom>
            <a:pattFill prst="zigZag">
              <a:fgClr>
                <a:srgbClr val="000000"/>
              </a:fgClr>
              <a:bgClr>
                <a:srgbClr val="FFFFFF"/>
              </a:bgClr>
            </a:patt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it-IT" altLang="it-IT" sz="1800" b="0" i="0">
                <a:solidFill>
                  <a:srgbClr val="660066"/>
                </a:solidFill>
                <a:latin typeface="Verdana" panose="020B0604030504040204" pitchFamily="34" charset="0"/>
              </a:endParaRPr>
            </a:p>
          </p:txBody>
        </p:sp>
        <p:sp>
          <p:nvSpPr>
            <p:cNvPr id="161826" name="Rectangle 94" descr="Zig zag">
              <a:extLst>
                <a:ext uri="{FF2B5EF4-FFF2-40B4-BE49-F238E27FC236}">
                  <a16:creationId xmlns:a16="http://schemas.microsoft.com/office/drawing/2014/main" id="{3244571A-3525-45BB-B7F8-D1F216854A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7367" y="4493260"/>
              <a:ext cx="730762" cy="108585"/>
            </a:xfrm>
            <a:prstGeom prst="rect">
              <a:avLst/>
            </a:prstGeom>
            <a:pattFill prst="zigZag">
              <a:fgClr>
                <a:srgbClr val="000000"/>
              </a:fgClr>
              <a:bgClr>
                <a:srgbClr val="FFFFFF"/>
              </a:bgClr>
            </a:patt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it-IT" altLang="it-IT" sz="1800" b="0" i="0">
                <a:solidFill>
                  <a:srgbClr val="660066"/>
                </a:solidFill>
                <a:latin typeface="Verdana" panose="020B0604030504040204" pitchFamily="34" charset="0"/>
              </a:endParaRPr>
            </a:p>
          </p:txBody>
        </p:sp>
        <p:sp>
          <p:nvSpPr>
            <p:cNvPr id="161843" name="Rectangle 111" descr="20%">
              <a:extLst>
                <a:ext uri="{FF2B5EF4-FFF2-40B4-BE49-F238E27FC236}">
                  <a16:creationId xmlns:a16="http://schemas.microsoft.com/office/drawing/2014/main" id="{2E15ACA9-C4CB-43A2-A514-CE474F8B33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7367" y="4601845"/>
              <a:ext cx="730762" cy="108585"/>
            </a:xfrm>
            <a:prstGeom prst="rect">
              <a:avLst/>
            </a:prstGeom>
            <a:pattFill prst="pct20">
              <a:fgClr>
                <a:srgbClr val="000000"/>
              </a:fgClr>
              <a:bgClr>
                <a:srgbClr val="FFFFFF"/>
              </a:bgClr>
            </a:patt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it-IT" altLang="it-IT" sz="1800" b="0" i="0">
                <a:solidFill>
                  <a:srgbClr val="660066"/>
                </a:solidFill>
                <a:latin typeface="Verdana" panose="020B0604030504040204" pitchFamily="34" charset="0"/>
              </a:endParaRPr>
            </a:p>
          </p:txBody>
        </p:sp>
      </p:grpSp>
      <p:grpSp>
        <p:nvGrpSpPr>
          <p:cNvPr id="8" name="Gruppo 7">
            <a:extLst>
              <a:ext uri="{FF2B5EF4-FFF2-40B4-BE49-F238E27FC236}">
                <a16:creationId xmlns:a16="http://schemas.microsoft.com/office/drawing/2014/main" id="{81E0B373-C1EF-486B-B331-4B484B1DE4A5}"/>
              </a:ext>
            </a:extLst>
          </p:cNvPr>
          <p:cNvGrpSpPr/>
          <p:nvPr/>
        </p:nvGrpSpPr>
        <p:grpSpPr>
          <a:xfrm>
            <a:off x="887413" y="5289550"/>
            <a:ext cx="1810716" cy="398145"/>
            <a:chOff x="887413" y="5289550"/>
            <a:chExt cx="1810716" cy="398145"/>
          </a:xfrm>
        </p:grpSpPr>
        <p:sp>
          <p:nvSpPr>
            <p:cNvPr id="161827" name="Rectangle 95">
              <a:extLst>
                <a:ext uri="{FF2B5EF4-FFF2-40B4-BE49-F238E27FC236}">
                  <a16:creationId xmlns:a16="http://schemas.microsoft.com/office/drawing/2014/main" id="{0A540DB6-1019-49CD-A6F9-89B01B8260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7413" y="5398135"/>
              <a:ext cx="1810716" cy="289560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it-IT" altLang="it-IT" sz="1800" b="0" i="0">
                <a:solidFill>
                  <a:srgbClr val="660066"/>
                </a:solidFill>
                <a:latin typeface="Verdana" panose="020B0604030504040204" pitchFamily="34" charset="0"/>
              </a:endParaRPr>
            </a:p>
          </p:txBody>
        </p:sp>
        <p:sp>
          <p:nvSpPr>
            <p:cNvPr id="161844" name="Rectangle 112" descr="20%">
              <a:extLst>
                <a:ext uri="{FF2B5EF4-FFF2-40B4-BE49-F238E27FC236}">
                  <a16:creationId xmlns:a16="http://schemas.microsoft.com/office/drawing/2014/main" id="{6CB6DDFB-9226-4196-AF88-B4DFDB0245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8683" y="5289550"/>
              <a:ext cx="730762" cy="108585"/>
            </a:xfrm>
            <a:prstGeom prst="rect">
              <a:avLst/>
            </a:prstGeom>
            <a:pattFill prst="pct20">
              <a:fgClr>
                <a:srgbClr val="000000"/>
              </a:fgClr>
              <a:bgClr>
                <a:srgbClr val="FFFFFF"/>
              </a:bgClr>
            </a:patt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it-IT" altLang="it-IT" sz="1800" b="0" i="0">
                <a:solidFill>
                  <a:srgbClr val="660066"/>
                </a:solidFill>
                <a:latin typeface="Verdana" panose="020B0604030504040204" pitchFamily="34" charset="0"/>
              </a:endParaRPr>
            </a:p>
          </p:txBody>
        </p:sp>
        <p:sp>
          <p:nvSpPr>
            <p:cNvPr id="161845" name="Rectangle 113" descr="20%">
              <a:extLst>
                <a:ext uri="{FF2B5EF4-FFF2-40B4-BE49-F238E27FC236}">
                  <a16:creationId xmlns:a16="http://schemas.microsoft.com/office/drawing/2014/main" id="{9699CC69-2FCF-4690-B3F4-CBCEA34612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7367" y="5289550"/>
              <a:ext cx="730762" cy="108585"/>
            </a:xfrm>
            <a:prstGeom prst="rect">
              <a:avLst/>
            </a:prstGeom>
            <a:pattFill prst="pct20">
              <a:fgClr>
                <a:srgbClr val="000000"/>
              </a:fgClr>
              <a:bgClr>
                <a:srgbClr val="FFFFFF"/>
              </a:bgClr>
            </a:patt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it-IT" altLang="it-IT" sz="1800" b="0" i="0">
                <a:solidFill>
                  <a:srgbClr val="660066"/>
                </a:solidFill>
                <a:latin typeface="Verdana" panose="020B0604030504040204" pitchFamily="34" charset="0"/>
              </a:endParaRPr>
            </a:p>
          </p:txBody>
        </p:sp>
      </p:grpSp>
      <p:grpSp>
        <p:nvGrpSpPr>
          <p:cNvPr id="9" name="Gruppo 8">
            <a:extLst>
              <a:ext uri="{FF2B5EF4-FFF2-40B4-BE49-F238E27FC236}">
                <a16:creationId xmlns:a16="http://schemas.microsoft.com/office/drawing/2014/main" id="{DD4AC960-F17D-4F17-BC11-D4815D4B339C}"/>
              </a:ext>
            </a:extLst>
          </p:cNvPr>
          <p:cNvGrpSpPr/>
          <p:nvPr/>
        </p:nvGrpSpPr>
        <p:grpSpPr>
          <a:xfrm>
            <a:off x="888683" y="5977255"/>
            <a:ext cx="1810716" cy="398145"/>
            <a:chOff x="888683" y="5977255"/>
            <a:chExt cx="1810716" cy="398145"/>
          </a:xfrm>
        </p:grpSpPr>
        <p:sp>
          <p:nvSpPr>
            <p:cNvPr id="161797" name="AutoShape 65" descr="50%">
              <a:extLst>
                <a:ext uri="{FF2B5EF4-FFF2-40B4-BE49-F238E27FC236}">
                  <a16:creationId xmlns:a16="http://schemas.microsoft.com/office/drawing/2014/main" id="{5C0B9D4C-F2CC-4CC8-BABE-7B14043B8E6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738161" y="5868716"/>
              <a:ext cx="108585" cy="542834"/>
            </a:xfrm>
            <a:prstGeom prst="leftBracket">
              <a:avLst>
                <a:gd name="adj" fmla="val 100579"/>
              </a:avLst>
            </a:prstGeom>
            <a:pattFill prst="pct50">
              <a:fgClr>
                <a:srgbClr val="000000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it-IT" altLang="it-IT" sz="1800" b="0" i="0">
                <a:solidFill>
                  <a:srgbClr val="660066"/>
                </a:solidFill>
                <a:latin typeface="Verdana" panose="020B0604030504040204" pitchFamily="34" charset="0"/>
              </a:endParaRPr>
            </a:p>
          </p:txBody>
        </p:sp>
        <p:sp>
          <p:nvSpPr>
            <p:cNvPr id="161840" name="Rectangle 108">
              <a:extLst>
                <a:ext uri="{FF2B5EF4-FFF2-40B4-BE49-F238E27FC236}">
                  <a16:creationId xmlns:a16="http://schemas.microsoft.com/office/drawing/2014/main" id="{EF62B5A1-AFA4-4ABF-9ECF-ADD98FF4EE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8683" y="6085840"/>
              <a:ext cx="1810716" cy="289560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it-IT" altLang="it-IT" sz="1800" b="0" i="0">
                <a:solidFill>
                  <a:srgbClr val="660066"/>
                </a:solidFill>
                <a:latin typeface="Verdana" panose="020B0604030504040204" pitchFamily="34" charset="0"/>
              </a:endParaRPr>
            </a:p>
          </p:txBody>
        </p:sp>
        <p:sp>
          <p:nvSpPr>
            <p:cNvPr id="161846" name="Rectangle 114" descr="20%">
              <a:extLst>
                <a:ext uri="{FF2B5EF4-FFF2-40B4-BE49-F238E27FC236}">
                  <a16:creationId xmlns:a16="http://schemas.microsoft.com/office/drawing/2014/main" id="{CABD238C-1D0E-4209-9E5D-06221E7547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8683" y="5977255"/>
              <a:ext cx="730762" cy="108585"/>
            </a:xfrm>
            <a:prstGeom prst="rect">
              <a:avLst/>
            </a:prstGeom>
            <a:pattFill prst="pct20">
              <a:fgClr>
                <a:srgbClr val="000000"/>
              </a:fgClr>
              <a:bgClr>
                <a:srgbClr val="FFFFFF"/>
              </a:bgClr>
            </a:patt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it-IT" altLang="it-IT" sz="1800" b="0" i="0">
                <a:solidFill>
                  <a:srgbClr val="660066"/>
                </a:solidFill>
                <a:latin typeface="Verdana" panose="020B0604030504040204" pitchFamily="34" charset="0"/>
              </a:endParaRPr>
            </a:p>
          </p:txBody>
        </p:sp>
        <p:sp>
          <p:nvSpPr>
            <p:cNvPr id="161847" name="Rectangle 115" descr="20%">
              <a:extLst>
                <a:ext uri="{FF2B5EF4-FFF2-40B4-BE49-F238E27FC236}">
                  <a16:creationId xmlns:a16="http://schemas.microsoft.com/office/drawing/2014/main" id="{F2C18265-C66C-4733-867E-67A3EF3537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7367" y="5977255"/>
              <a:ext cx="730762" cy="108585"/>
            </a:xfrm>
            <a:prstGeom prst="rect">
              <a:avLst/>
            </a:prstGeom>
            <a:pattFill prst="pct20">
              <a:fgClr>
                <a:srgbClr val="000000"/>
              </a:fgClr>
              <a:bgClr>
                <a:srgbClr val="FFFFFF"/>
              </a:bgClr>
            </a:patt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it-IT" altLang="it-IT" sz="1800" b="0" i="0">
                <a:solidFill>
                  <a:srgbClr val="660066"/>
                </a:solidFill>
                <a:latin typeface="Verdana" panose="020B060403050404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18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18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18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18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18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18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18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18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618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618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618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618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61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61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830" grpId="0"/>
      <p:bldP spid="161834" grpId="0"/>
      <p:bldP spid="161835" grpId="0"/>
      <p:bldP spid="161838" grpId="0"/>
      <p:bldP spid="161839" grpId="0"/>
      <p:bldP spid="161841" grpId="0"/>
      <p:bldP spid="16184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962" name="Picture 2" descr="Risultati immagini per fabrication transistor npn">
            <a:extLst>
              <a:ext uri="{FF2B5EF4-FFF2-40B4-BE49-F238E27FC236}">
                <a16:creationId xmlns:a16="http://schemas.microsoft.com/office/drawing/2014/main" id="{90ADA867-BC79-489D-84C0-4F45E0542F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96" y="1417638"/>
            <a:ext cx="7747789" cy="5254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F2EA0A46-14D3-4C86-ADFC-24C0D68A5019}"/>
              </a:ext>
            </a:extLst>
          </p:cNvPr>
          <p:cNvSpPr txBox="1">
            <a:spLocks noChangeArrowheads="1"/>
          </p:cNvSpPr>
          <p:nvPr/>
        </p:nvSpPr>
        <p:spPr>
          <a:xfrm>
            <a:off x="118533" y="277813"/>
            <a:ext cx="8906933" cy="1139825"/>
          </a:xfrm>
          <a:prstGeom prst="rect">
            <a:avLst/>
          </a:prstGeom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9pPr>
          </a:lstStyle>
          <a:p>
            <a:r>
              <a:rPr lang="it-IT" altLang="it-IT" sz="3600" b="0" i="0" dirty="0"/>
              <a:t>Realizzazione tecnologica di un BJT </a:t>
            </a:r>
            <a:r>
              <a:rPr lang="it-IT" altLang="it-IT" sz="3600" b="0" dirty="0" err="1"/>
              <a:t>npn</a:t>
            </a:r>
            <a:endParaRPr lang="it-IT" altLang="it-IT" sz="3600" b="0" dirty="0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A9522515-3BA3-46F7-AC23-83DA9DEC2369}"/>
              </a:ext>
            </a:extLst>
          </p:cNvPr>
          <p:cNvSpPr/>
          <p:nvPr/>
        </p:nvSpPr>
        <p:spPr>
          <a:xfrm>
            <a:off x="664396" y="3060171"/>
            <a:ext cx="3042682" cy="1511829"/>
          </a:xfrm>
          <a:prstGeom prst="rect">
            <a:avLst/>
          </a:prstGeom>
          <a:solidFill>
            <a:srgbClr val="FFFFFF"/>
          </a:solidFill>
        </p:spPr>
        <p:txBody>
          <a:bodyPr wrap="square" rtlCol="0" anchor="ctr">
            <a:spAutoFit/>
          </a:bodyPr>
          <a:lstStyle/>
          <a:p>
            <a:pPr algn="l"/>
            <a:endParaRPr lang="it-IT" i="0" dirty="0">
              <a:solidFill>
                <a:schemeClr val="tx1"/>
              </a:solidFill>
              <a:ea typeface="Times New Roman" panose="02020603050405020304" pitchFamily="18" charset="0"/>
            </a:endParaRP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A1C89A8E-81BF-4725-B51E-681B90F54B76}"/>
              </a:ext>
            </a:extLst>
          </p:cNvPr>
          <p:cNvSpPr/>
          <p:nvPr/>
        </p:nvSpPr>
        <p:spPr>
          <a:xfrm>
            <a:off x="664396" y="4684447"/>
            <a:ext cx="3042682" cy="1511829"/>
          </a:xfrm>
          <a:prstGeom prst="rect">
            <a:avLst/>
          </a:prstGeom>
          <a:solidFill>
            <a:srgbClr val="FFFFFF"/>
          </a:solidFill>
        </p:spPr>
        <p:txBody>
          <a:bodyPr wrap="square" rtlCol="0" anchor="ctr">
            <a:spAutoFit/>
          </a:bodyPr>
          <a:lstStyle/>
          <a:p>
            <a:pPr algn="l"/>
            <a:endParaRPr lang="it-IT" i="0" dirty="0">
              <a:solidFill>
                <a:schemeClr val="tx1"/>
              </a:solidFill>
              <a:ea typeface="Times New Roman" panose="02020603050405020304" pitchFamily="18" charset="0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57CF572-E53E-4AB9-8F45-312F2AF728BE}"/>
              </a:ext>
            </a:extLst>
          </p:cNvPr>
          <p:cNvSpPr/>
          <p:nvPr/>
        </p:nvSpPr>
        <p:spPr>
          <a:xfrm>
            <a:off x="5147905" y="1482990"/>
            <a:ext cx="3042682" cy="1511829"/>
          </a:xfrm>
          <a:prstGeom prst="rect">
            <a:avLst/>
          </a:prstGeom>
          <a:solidFill>
            <a:srgbClr val="FFFFFF"/>
          </a:solidFill>
        </p:spPr>
        <p:txBody>
          <a:bodyPr wrap="square" rtlCol="0" anchor="ctr">
            <a:spAutoFit/>
          </a:bodyPr>
          <a:lstStyle/>
          <a:p>
            <a:pPr algn="l"/>
            <a:endParaRPr lang="it-IT" i="0" dirty="0">
              <a:solidFill>
                <a:schemeClr val="tx1"/>
              </a:solidFill>
              <a:ea typeface="Times New Roman" panose="02020603050405020304" pitchFamily="18" charset="0"/>
            </a:endParaRP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9FBA7C2B-C350-447F-819E-977A8E8E361F}"/>
              </a:ext>
            </a:extLst>
          </p:cNvPr>
          <p:cNvSpPr/>
          <p:nvPr/>
        </p:nvSpPr>
        <p:spPr>
          <a:xfrm>
            <a:off x="5147905" y="2994819"/>
            <a:ext cx="2934208" cy="1355955"/>
          </a:xfrm>
          <a:prstGeom prst="rect">
            <a:avLst/>
          </a:prstGeom>
          <a:solidFill>
            <a:srgbClr val="FFFFFF"/>
          </a:solidFill>
        </p:spPr>
        <p:txBody>
          <a:bodyPr wrap="square" rtlCol="0" anchor="ctr">
            <a:spAutoFit/>
          </a:bodyPr>
          <a:lstStyle/>
          <a:p>
            <a:pPr algn="l"/>
            <a:endParaRPr lang="it-IT" i="0" dirty="0">
              <a:solidFill>
                <a:schemeClr val="tx1"/>
              </a:solidFill>
              <a:ea typeface="Times New Roman" panose="02020603050405020304" pitchFamily="18" charset="0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A2EDDDAA-1A13-45C3-BF79-0C64157A6AED}"/>
              </a:ext>
            </a:extLst>
          </p:cNvPr>
          <p:cNvSpPr/>
          <p:nvPr/>
        </p:nvSpPr>
        <p:spPr>
          <a:xfrm>
            <a:off x="4424516" y="4350774"/>
            <a:ext cx="3766071" cy="2229413"/>
          </a:xfrm>
          <a:prstGeom prst="rect">
            <a:avLst/>
          </a:prstGeom>
          <a:solidFill>
            <a:srgbClr val="FFFFFF"/>
          </a:solidFill>
        </p:spPr>
        <p:txBody>
          <a:bodyPr wrap="square" rtlCol="0" anchor="ctr">
            <a:spAutoFit/>
          </a:bodyPr>
          <a:lstStyle/>
          <a:p>
            <a:pPr algn="l"/>
            <a:endParaRPr lang="it-IT" i="0" dirty="0">
              <a:solidFill>
                <a:schemeClr val="tx1"/>
              </a:solidFill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7625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8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>
            <a:extLst>
              <a:ext uri="{FF2B5EF4-FFF2-40B4-BE49-F238E27FC236}">
                <a16:creationId xmlns:a16="http://schemas.microsoft.com/office/drawing/2014/main" id="{3E47F170-285B-4BCE-89C7-E96C31BC42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 sz="4000" dirty="0"/>
              <a:t>Esempio di circuito integrato (CMOS)</a:t>
            </a:r>
          </a:p>
        </p:txBody>
      </p:sp>
      <p:pic>
        <p:nvPicPr>
          <p:cNvPr id="163844" name="Picture 4">
            <a:extLst>
              <a:ext uri="{FF2B5EF4-FFF2-40B4-BE49-F238E27FC236}">
                <a16:creationId xmlns:a16="http://schemas.microsoft.com/office/drawing/2014/main" id="{72339631-607E-4B7E-89D9-6D804328D7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6675" y="1933575"/>
            <a:ext cx="3827463" cy="4065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45" name="Picture 5">
            <a:extLst>
              <a:ext uri="{FF2B5EF4-FFF2-40B4-BE49-F238E27FC236}">
                <a16:creationId xmlns:a16="http://schemas.microsoft.com/office/drawing/2014/main" id="{32BA9390-ADF0-4CAD-9B46-1167850840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0" y="2744788"/>
            <a:ext cx="8002588" cy="3849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38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38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4.17206E-6 L 0.32153 -0.30921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1638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76" y="-15472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163844"/>
                                        </p:tgtEl>
                                      </p:cBhvr>
                                      <p:by x="40000" y="4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1638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638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1638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1638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38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38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CD6DFC93-3406-4A35-B536-438913E840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Circuiti integrati analogici</a:t>
            </a:r>
          </a:p>
        </p:txBody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B1EC869B-32D9-447F-9E1B-7E3DA57700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52425" y="1525588"/>
            <a:ext cx="8229600" cy="2836862"/>
          </a:xfrm>
        </p:spPr>
        <p:txBody>
          <a:bodyPr/>
          <a:lstStyle/>
          <a:p>
            <a:r>
              <a:rPr lang="it-IT" altLang="it-IT" b="1"/>
              <a:t>Ampia scelta</a:t>
            </a:r>
          </a:p>
          <a:p>
            <a:pPr lvl="1"/>
            <a:r>
              <a:rPr lang="it-IT" altLang="it-IT">
                <a:solidFill>
                  <a:srgbClr val="FF0000"/>
                </a:solidFill>
              </a:rPr>
              <a:t>Amplificatori</a:t>
            </a:r>
          </a:p>
          <a:p>
            <a:pPr lvl="1"/>
            <a:r>
              <a:rPr lang="it-IT" altLang="it-IT">
                <a:solidFill>
                  <a:srgbClr val="9933FF"/>
                </a:solidFill>
              </a:rPr>
              <a:t>Filtri</a:t>
            </a:r>
          </a:p>
          <a:p>
            <a:pPr lvl="1"/>
            <a:r>
              <a:rPr lang="it-IT" altLang="it-IT">
                <a:solidFill>
                  <a:schemeClr val="bg2"/>
                </a:solidFill>
              </a:rPr>
              <a:t>Funzioni speciali	</a:t>
            </a:r>
          </a:p>
          <a:p>
            <a:pPr lvl="1"/>
            <a:r>
              <a:rPr lang="it-IT" altLang="it-IT">
                <a:solidFill>
                  <a:srgbClr val="3333CC"/>
                </a:solidFill>
              </a:rPr>
              <a:t>Amplificatori operazionali</a:t>
            </a:r>
          </a:p>
          <a:p>
            <a:pPr lvl="1">
              <a:buFontTx/>
              <a:buNone/>
            </a:pPr>
            <a:endParaRPr lang="it-IT" altLang="it-IT"/>
          </a:p>
          <a:p>
            <a:pPr lvl="1">
              <a:buFontTx/>
              <a:buNone/>
            </a:pPr>
            <a:endParaRPr lang="it-IT" altLang="it-IT"/>
          </a:p>
        </p:txBody>
      </p:sp>
      <p:sp>
        <p:nvSpPr>
          <p:cNvPr id="51204" name="Rectangle 4">
            <a:extLst>
              <a:ext uri="{FF2B5EF4-FFF2-40B4-BE49-F238E27FC236}">
                <a16:creationId xmlns:a16="http://schemas.microsoft.com/office/drawing/2014/main" id="{2673E6C8-4493-4CA0-82DC-F04C78062F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013" y="4284663"/>
            <a:ext cx="8229600" cy="1951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u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</a:defRPr>
            </a:lvl9pPr>
          </a:lstStyle>
          <a:p>
            <a:r>
              <a:rPr lang="it-IT" altLang="it-IT" b="1"/>
              <a:t>Topologia circuitale…</a:t>
            </a:r>
          </a:p>
          <a:p>
            <a:pPr lvl="1"/>
            <a:r>
              <a:rPr lang="it-IT" altLang="it-IT">
                <a:solidFill>
                  <a:srgbClr val="FF3300"/>
                </a:solidFill>
              </a:rPr>
              <a:t>Resistenze elevate</a:t>
            </a:r>
          </a:p>
          <a:p>
            <a:pPr lvl="1"/>
            <a:r>
              <a:rPr lang="it-IT" altLang="it-IT">
                <a:solidFill>
                  <a:srgbClr val="666633"/>
                </a:solidFill>
              </a:rPr>
              <a:t>Condensatori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1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1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1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1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12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12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>
            <a:extLst>
              <a:ext uri="{FF2B5EF4-FFF2-40B4-BE49-F238E27FC236}">
                <a16:creationId xmlns:a16="http://schemas.microsoft.com/office/drawing/2014/main" id="{E64B0455-146B-4269-BB40-3BCC4697B4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Carico attivo</a:t>
            </a:r>
            <a:endParaRPr lang="fr-FR" altLang="it-IT"/>
          </a:p>
        </p:txBody>
      </p:sp>
      <p:pic>
        <p:nvPicPr>
          <p:cNvPr id="166915" name="Picture 3">
            <a:extLst>
              <a:ext uri="{FF2B5EF4-FFF2-40B4-BE49-F238E27FC236}">
                <a16:creationId xmlns:a16="http://schemas.microsoft.com/office/drawing/2014/main" id="{E99D4A1B-0082-4918-8608-FC0569CA1D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5463" y="1738313"/>
            <a:ext cx="2801937" cy="3621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6916" name="Picture 4">
            <a:extLst>
              <a:ext uri="{FF2B5EF4-FFF2-40B4-BE49-F238E27FC236}">
                <a16:creationId xmlns:a16="http://schemas.microsoft.com/office/drawing/2014/main" id="{5A2F71C1-7B3F-4402-8F25-EFE8FB94F6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" y="2101850"/>
            <a:ext cx="2905125" cy="197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6917" name="Line 5">
            <a:extLst>
              <a:ext uri="{FF2B5EF4-FFF2-40B4-BE49-F238E27FC236}">
                <a16:creationId xmlns:a16="http://schemas.microsoft.com/office/drawing/2014/main" id="{81B23885-3D3D-449A-A5D7-4D42BE9E3C8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672263" y="2198688"/>
            <a:ext cx="0" cy="15954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66918" name="Line 6">
            <a:extLst>
              <a:ext uri="{FF2B5EF4-FFF2-40B4-BE49-F238E27FC236}">
                <a16:creationId xmlns:a16="http://schemas.microsoft.com/office/drawing/2014/main" id="{2F1E932D-F083-4A31-A07C-C08FEE561256}"/>
              </a:ext>
            </a:extLst>
          </p:cNvPr>
          <p:cNvSpPr>
            <a:spLocks noChangeShapeType="1"/>
          </p:cNvSpPr>
          <p:nvPr/>
        </p:nvSpPr>
        <p:spPr bwMode="auto">
          <a:xfrm>
            <a:off x="6521450" y="3703638"/>
            <a:ext cx="226060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66919" name="Text Box 7">
            <a:extLst>
              <a:ext uri="{FF2B5EF4-FFF2-40B4-BE49-F238E27FC236}">
                <a16:creationId xmlns:a16="http://schemas.microsoft.com/office/drawing/2014/main" id="{8B8F7ACA-A426-43EA-B560-1EFDDCFFCA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5250" y="1917700"/>
            <a:ext cx="247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1800" b="0">
                <a:solidFill>
                  <a:srgbClr val="000000"/>
                </a:solidFill>
              </a:rPr>
              <a:t>i</a:t>
            </a:r>
            <a:endParaRPr lang="fr-FR" altLang="it-IT" sz="1800" b="0">
              <a:solidFill>
                <a:srgbClr val="000000"/>
              </a:solidFill>
            </a:endParaRPr>
          </a:p>
        </p:txBody>
      </p:sp>
      <p:sp>
        <p:nvSpPr>
          <p:cNvPr id="166920" name="Text Box 8">
            <a:extLst>
              <a:ext uri="{FF2B5EF4-FFF2-40B4-BE49-F238E27FC236}">
                <a16:creationId xmlns:a16="http://schemas.microsoft.com/office/drawing/2014/main" id="{490B3FA6-6104-4B0B-9AD5-D65F5584EB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88388" y="3373438"/>
            <a:ext cx="285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1800" b="0">
                <a:solidFill>
                  <a:srgbClr val="000000"/>
                </a:solidFill>
              </a:rPr>
              <a:t>v</a:t>
            </a:r>
            <a:endParaRPr lang="fr-FR" altLang="it-IT" sz="1800" b="0">
              <a:solidFill>
                <a:srgbClr val="000000"/>
              </a:solidFill>
            </a:endParaRPr>
          </a:p>
        </p:txBody>
      </p:sp>
      <p:sp>
        <p:nvSpPr>
          <p:cNvPr id="166921" name="Line 9">
            <a:extLst>
              <a:ext uri="{FF2B5EF4-FFF2-40B4-BE49-F238E27FC236}">
                <a16:creationId xmlns:a16="http://schemas.microsoft.com/office/drawing/2014/main" id="{744050B4-FCA0-4F1B-BC97-6D4BAF2362D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665913" y="2674938"/>
            <a:ext cx="1670050" cy="10207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66922" name="Text Box 10">
            <a:extLst>
              <a:ext uri="{FF2B5EF4-FFF2-40B4-BE49-F238E27FC236}">
                <a16:creationId xmlns:a16="http://schemas.microsoft.com/office/drawing/2014/main" id="{ADA3794E-4F8C-48A6-889C-0549C949BA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3725" y="2303463"/>
            <a:ext cx="9239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1800" b="0">
                <a:solidFill>
                  <a:srgbClr val="000000"/>
                </a:solidFill>
              </a:rPr>
              <a:t>v = R</a:t>
            </a:r>
            <a:r>
              <a:rPr lang="it-IT" altLang="it-IT" sz="1800" b="0" baseline="-25000">
                <a:solidFill>
                  <a:srgbClr val="000000"/>
                </a:solidFill>
              </a:rPr>
              <a:t>D</a:t>
            </a:r>
            <a:r>
              <a:rPr lang="it-IT" altLang="it-IT" sz="1800" b="0">
                <a:solidFill>
                  <a:srgbClr val="000000"/>
                </a:solidFill>
              </a:rPr>
              <a:t> i</a:t>
            </a:r>
            <a:endParaRPr lang="fr-FR" altLang="it-IT" sz="1800" b="0">
              <a:solidFill>
                <a:srgbClr val="000000"/>
              </a:solidFill>
            </a:endParaRPr>
          </a:p>
        </p:txBody>
      </p:sp>
      <p:sp>
        <p:nvSpPr>
          <p:cNvPr id="166923" name="Line 11">
            <a:extLst>
              <a:ext uri="{FF2B5EF4-FFF2-40B4-BE49-F238E27FC236}">
                <a16:creationId xmlns:a16="http://schemas.microsoft.com/office/drawing/2014/main" id="{B5CE9798-E809-46A0-9ADE-E77E9391F4F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684963" y="2668588"/>
            <a:ext cx="1670050" cy="10350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66924" name="Text Box 12">
            <a:extLst>
              <a:ext uri="{FF2B5EF4-FFF2-40B4-BE49-F238E27FC236}">
                <a16:creationId xmlns:a16="http://schemas.microsoft.com/office/drawing/2014/main" id="{5164F5BA-FAB0-4A8E-8C08-3D8CA691C0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5800" y="3365500"/>
            <a:ext cx="6683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1800" b="0" i="0">
                <a:solidFill>
                  <a:srgbClr val="000000"/>
                </a:solidFill>
              </a:rPr>
              <a:t>1</a:t>
            </a:r>
            <a:r>
              <a:rPr lang="it-IT" altLang="it-IT" sz="1800" b="0">
                <a:solidFill>
                  <a:srgbClr val="000000"/>
                </a:solidFill>
              </a:rPr>
              <a:t>/ R</a:t>
            </a:r>
            <a:r>
              <a:rPr lang="it-IT" altLang="it-IT" sz="1800" b="0" baseline="-25000">
                <a:solidFill>
                  <a:srgbClr val="000000"/>
                </a:solidFill>
              </a:rPr>
              <a:t>D</a:t>
            </a:r>
            <a:endParaRPr lang="fr-FR" altLang="it-IT" sz="1800" b="0">
              <a:solidFill>
                <a:srgbClr val="000000"/>
              </a:solidFill>
            </a:endParaRPr>
          </a:p>
        </p:txBody>
      </p:sp>
      <p:sp>
        <p:nvSpPr>
          <p:cNvPr id="166925" name="Freeform 13">
            <a:extLst>
              <a:ext uri="{FF2B5EF4-FFF2-40B4-BE49-F238E27FC236}">
                <a16:creationId xmlns:a16="http://schemas.microsoft.com/office/drawing/2014/main" id="{FE0D981E-F103-410A-BD77-EF03EB43A449}"/>
              </a:ext>
            </a:extLst>
          </p:cNvPr>
          <p:cNvSpPr>
            <a:spLocks/>
          </p:cNvSpPr>
          <p:nvPr/>
        </p:nvSpPr>
        <p:spPr bwMode="auto">
          <a:xfrm>
            <a:off x="6945313" y="3544888"/>
            <a:ext cx="61912" cy="158750"/>
          </a:xfrm>
          <a:custGeom>
            <a:avLst/>
            <a:gdLst>
              <a:gd name="T0" fmla="*/ 0 w 39"/>
              <a:gd name="T1" fmla="*/ 0 h 100"/>
              <a:gd name="T2" fmla="*/ 33 w 39"/>
              <a:gd name="T3" fmla="*/ 47 h 100"/>
              <a:gd name="T4" fmla="*/ 38 w 39"/>
              <a:gd name="T5" fmla="*/ 100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" h="100">
                <a:moveTo>
                  <a:pt x="0" y="0"/>
                </a:moveTo>
                <a:cubicBezTo>
                  <a:pt x="13" y="15"/>
                  <a:pt x="27" y="31"/>
                  <a:pt x="33" y="47"/>
                </a:cubicBezTo>
                <a:cubicBezTo>
                  <a:pt x="39" y="63"/>
                  <a:pt x="37" y="93"/>
                  <a:pt x="38" y="100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66926" name="Freeform 14">
            <a:extLst>
              <a:ext uri="{FF2B5EF4-FFF2-40B4-BE49-F238E27FC236}">
                <a16:creationId xmlns:a16="http://schemas.microsoft.com/office/drawing/2014/main" id="{A8198971-D3CC-4EDB-98A5-86B5B0E2DBD3}"/>
              </a:ext>
            </a:extLst>
          </p:cNvPr>
          <p:cNvSpPr>
            <a:spLocks/>
          </p:cNvSpPr>
          <p:nvPr/>
        </p:nvSpPr>
        <p:spPr bwMode="auto">
          <a:xfrm>
            <a:off x="7964488" y="3514725"/>
            <a:ext cx="84137" cy="188913"/>
          </a:xfrm>
          <a:custGeom>
            <a:avLst/>
            <a:gdLst>
              <a:gd name="T0" fmla="*/ 53 w 53"/>
              <a:gd name="T1" fmla="*/ 0 h 119"/>
              <a:gd name="T2" fmla="*/ 10 w 53"/>
              <a:gd name="T3" fmla="*/ 57 h 119"/>
              <a:gd name="T4" fmla="*/ 0 w 53"/>
              <a:gd name="T5" fmla="*/ 119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3" h="119">
                <a:moveTo>
                  <a:pt x="53" y="0"/>
                </a:moveTo>
                <a:cubicBezTo>
                  <a:pt x="36" y="18"/>
                  <a:pt x="19" y="37"/>
                  <a:pt x="10" y="57"/>
                </a:cubicBezTo>
                <a:cubicBezTo>
                  <a:pt x="1" y="77"/>
                  <a:pt x="2" y="110"/>
                  <a:pt x="0" y="119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66927" name="Text Box 15">
            <a:extLst>
              <a:ext uri="{FF2B5EF4-FFF2-40B4-BE49-F238E27FC236}">
                <a16:creationId xmlns:a16="http://schemas.microsoft.com/office/drawing/2014/main" id="{0A4E157E-820C-43B3-A5CD-43D1FCB9FE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39113" y="3694113"/>
            <a:ext cx="5429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1800" b="0">
                <a:solidFill>
                  <a:srgbClr val="000000"/>
                </a:solidFill>
              </a:rPr>
              <a:t>V</a:t>
            </a:r>
            <a:r>
              <a:rPr lang="it-IT" altLang="it-IT" sz="1800" b="0" baseline="-25000">
                <a:solidFill>
                  <a:srgbClr val="000000"/>
                </a:solidFill>
              </a:rPr>
              <a:t>DD</a:t>
            </a:r>
            <a:endParaRPr lang="fr-FR" altLang="it-IT" sz="1800" b="0">
              <a:solidFill>
                <a:srgbClr val="000000"/>
              </a:solidFill>
            </a:endParaRPr>
          </a:p>
        </p:txBody>
      </p:sp>
      <p:pic>
        <p:nvPicPr>
          <p:cNvPr id="166928" name="Picture 16">
            <a:extLst>
              <a:ext uri="{FF2B5EF4-FFF2-40B4-BE49-F238E27FC236}">
                <a16:creationId xmlns:a16="http://schemas.microsoft.com/office/drawing/2014/main" id="{4BBFC779-D773-48D9-B8B8-61433ADEFF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2114550"/>
            <a:ext cx="2905125" cy="197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6929" name="Text Box 17">
            <a:extLst>
              <a:ext uri="{FF2B5EF4-FFF2-40B4-BE49-F238E27FC236}">
                <a16:creationId xmlns:a16="http://schemas.microsoft.com/office/drawing/2014/main" id="{B64867FD-3816-4D19-A14D-D34E4DF175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0075" y="2406650"/>
            <a:ext cx="8286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1800" b="0">
                <a:solidFill>
                  <a:srgbClr val="000000"/>
                </a:solidFill>
              </a:rPr>
              <a:t>v</a:t>
            </a:r>
            <a:r>
              <a:rPr lang="it-IT" altLang="it-IT" sz="1800" b="0" baseline="-25000">
                <a:solidFill>
                  <a:srgbClr val="000000"/>
                </a:solidFill>
              </a:rPr>
              <a:t>GS</a:t>
            </a:r>
            <a:r>
              <a:rPr lang="it-IT" altLang="it-IT" sz="1800" b="0" i="0">
                <a:solidFill>
                  <a:srgbClr val="000000"/>
                </a:solidFill>
              </a:rPr>
              <a:t> = 0</a:t>
            </a:r>
            <a:endParaRPr lang="fr-FR" altLang="it-IT" sz="1800" b="0" i="0">
              <a:solidFill>
                <a:srgbClr val="000000"/>
              </a:solidFill>
            </a:endParaRPr>
          </a:p>
        </p:txBody>
      </p:sp>
      <p:pic>
        <p:nvPicPr>
          <p:cNvPr id="166930" name="Picture 18">
            <a:extLst>
              <a:ext uri="{FF2B5EF4-FFF2-40B4-BE49-F238E27FC236}">
                <a16:creationId xmlns:a16="http://schemas.microsoft.com/office/drawing/2014/main" id="{91160DDE-6957-4F5A-AE86-0E52E84F30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2488" y="1941513"/>
            <a:ext cx="3149600" cy="2255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6932" name="Text Box 20">
            <a:extLst>
              <a:ext uri="{FF2B5EF4-FFF2-40B4-BE49-F238E27FC236}">
                <a16:creationId xmlns:a16="http://schemas.microsoft.com/office/drawing/2014/main" id="{DD001E51-ABF5-4427-9BE1-2661F1043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3275" y="2100263"/>
            <a:ext cx="8540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1800" dirty="0">
                <a:solidFill>
                  <a:srgbClr val="FF0000"/>
                </a:solidFill>
              </a:rPr>
              <a:t>v</a:t>
            </a:r>
            <a:r>
              <a:rPr lang="it-IT" altLang="it-IT" sz="1800" baseline="-25000" dirty="0">
                <a:solidFill>
                  <a:srgbClr val="FF0000"/>
                </a:solidFill>
              </a:rPr>
              <a:t>gs</a:t>
            </a:r>
            <a:r>
              <a:rPr lang="it-IT" altLang="it-IT" sz="1800" i="0" baseline="-25000" dirty="0">
                <a:solidFill>
                  <a:srgbClr val="FF0000"/>
                </a:solidFill>
              </a:rPr>
              <a:t>2</a:t>
            </a:r>
            <a:r>
              <a:rPr lang="it-IT" altLang="it-IT" sz="1800" i="0" dirty="0">
                <a:solidFill>
                  <a:srgbClr val="FF0000"/>
                </a:solidFill>
              </a:rPr>
              <a:t> = 0</a:t>
            </a:r>
            <a:endParaRPr lang="fr-FR" altLang="it-IT" sz="1800" i="0" dirty="0">
              <a:solidFill>
                <a:srgbClr val="FF0000"/>
              </a:solidFill>
            </a:endParaRPr>
          </a:p>
        </p:txBody>
      </p:sp>
      <p:sp>
        <p:nvSpPr>
          <p:cNvPr id="166933" name="Rectangle 21">
            <a:extLst>
              <a:ext uri="{FF2B5EF4-FFF2-40B4-BE49-F238E27FC236}">
                <a16:creationId xmlns:a16="http://schemas.microsoft.com/office/drawing/2014/main" id="{2C2F1F23-C23F-4A82-BACC-98C46985D5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1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aphicFrame>
        <p:nvGraphicFramePr>
          <p:cNvPr id="166934" name="Object 22">
            <a:extLst>
              <a:ext uri="{FF2B5EF4-FFF2-40B4-BE49-F238E27FC236}">
                <a16:creationId xmlns:a16="http://schemas.microsoft.com/office/drawing/2014/main" id="{C477C561-7F40-4930-8B6D-52F87EFF474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665913" y="4511675"/>
          <a:ext cx="2427287" cy="700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6965" name="Equation" r:id="rId7" imgW="1511300" imgH="431800" progId="Equation.3">
                  <p:embed/>
                </p:oleObj>
              </mc:Choice>
              <mc:Fallback>
                <p:oleObj name="Equation" r:id="rId7" imgW="1511300" imgH="431800" progId="Equation.3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65913" y="4511675"/>
                        <a:ext cx="2427287" cy="700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6935" name="Text Box 23">
            <a:extLst>
              <a:ext uri="{FF2B5EF4-FFF2-40B4-BE49-F238E27FC236}">
                <a16:creationId xmlns:a16="http://schemas.microsoft.com/office/drawing/2014/main" id="{E8D53891-33D5-4819-8DA3-43981954E0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07250" y="5305425"/>
            <a:ext cx="1346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b="0" i="0">
                <a:solidFill>
                  <a:srgbClr val="000000"/>
                </a:solidFill>
              </a:rPr>
              <a:t>(</a:t>
            </a:r>
            <a:r>
              <a:rPr lang="it-IT" altLang="it-IT" b="0">
                <a:solidFill>
                  <a:srgbClr val="000000"/>
                </a:solidFill>
              </a:rPr>
              <a:t>r</a:t>
            </a:r>
            <a:r>
              <a:rPr lang="it-IT" altLang="it-IT" b="0" baseline="-25000">
                <a:solidFill>
                  <a:srgbClr val="000000"/>
                </a:solidFill>
              </a:rPr>
              <a:t>o</a:t>
            </a:r>
            <a:r>
              <a:rPr lang="it-IT" altLang="it-IT" b="0" i="0" baseline="-25000">
                <a:solidFill>
                  <a:srgbClr val="000000"/>
                </a:solidFill>
              </a:rPr>
              <a:t>2</a:t>
            </a:r>
            <a:r>
              <a:rPr lang="it-IT" altLang="it-IT" b="0" i="0">
                <a:solidFill>
                  <a:srgbClr val="000000"/>
                </a:solidFill>
              </a:rPr>
              <a:t> </a:t>
            </a:r>
            <a:r>
              <a:rPr lang="en-US" altLang="it-IT" b="0" i="0">
                <a:solidFill>
                  <a:srgbClr val="000000"/>
                </a:solidFill>
              </a:rPr>
              <a:t>» </a:t>
            </a:r>
            <a:r>
              <a:rPr lang="en-US" altLang="it-IT" b="0">
                <a:solidFill>
                  <a:srgbClr val="000000"/>
                </a:solidFill>
              </a:rPr>
              <a:t>R</a:t>
            </a:r>
            <a:r>
              <a:rPr lang="en-US" altLang="it-IT" b="0" baseline="-25000">
                <a:solidFill>
                  <a:srgbClr val="000000"/>
                </a:solidFill>
              </a:rPr>
              <a:t>D</a:t>
            </a:r>
            <a:r>
              <a:rPr lang="en-US" altLang="it-IT" b="0" i="0">
                <a:solidFill>
                  <a:srgbClr val="000000"/>
                </a:solidFill>
              </a:rPr>
              <a:t>)</a:t>
            </a:r>
          </a:p>
        </p:txBody>
      </p:sp>
      <p:sp>
        <p:nvSpPr>
          <p:cNvPr id="166936" name="Text Box 24">
            <a:extLst>
              <a:ext uri="{FF2B5EF4-FFF2-40B4-BE49-F238E27FC236}">
                <a16:creationId xmlns:a16="http://schemas.microsoft.com/office/drawing/2014/main" id="{E09CFB26-E523-4BEF-86FF-877C60CC1B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5788" y="2328863"/>
            <a:ext cx="1600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1600" b="0">
                <a:solidFill>
                  <a:srgbClr val="000000"/>
                </a:solidFill>
                <a:latin typeface="Verdana" panose="020B0604030504040204" pitchFamily="34" charset="0"/>
              </a:rPr>
              <a:t>retta di carico</a:t>
            </a:r>
            <a:endParaRPr lang="fr-FR" altLang="it-IT" sz="1600" b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5A86FE39-AA64-4CFF-9A3A-3BC76484407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0344" y="4257271"/>
            <a:ext cx="6448425" cy="2295525"/>
          </a:xfrm>
          <a:prstGeom prst="rect">
            <a:avLst/>
          </a:prstGeom>
        </p:spPr>
      </p:pic>
      <p:grpSp>
        <p:nvGrpSpPr>
          <p:cNvPr id="7" name="Gruppo 6">
            <a:extLst>
              <a:ext uri="{FF2B5EF4-FFF2-40B4-BE49-F238E27FC236}">
                <a16:creationId xmlns:a16="http://schemas.microsoft.com/office/drawing/2014/main" id="{2E350C41-8D04-4CF3-A6B9-298468193EBF}"/>
              </a:ext>
            </a:extLst>
          </p:cNvPr>
          <p:cNvGrpSpPr/>
          <p:nvPr/>
        </p:nvGrpSpPr>
        <p:grpSpPr>
          <a:xfrm>
            <a:off x="3150034" y="4521201"/>
            <a:ext cx="1035286" cy="1543050"/>
            <a:chOff x="3179530" y="4521201"/>
            <a:chExt cx="1035286" cy="1543050"/>
          </a:xfrm>
        </p:grpSpPr>
        <p:pic>
          <p:nvPicPr>
            <p:cNvPr id="5" name="Immagine 4">
              <a:extLst>
                <a:ext uri="{FF2B5EF4-FFF2-40B4-BE49-F238E27FC236}">
                  <a16:creationId xmlns:a16="http://schemas.microsoft.com/office/drawing/2014/main" id="{AE4C7E52-543F-4A97-B153-A552D07DE36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624266" y="4521201"/>
              <a:ext cx="590550" cy="1543050"/>
            </a:xfrm>
            <a:prstGeom prst="rect">
              <a:avLst/>
            </a:prstGeom>
          </p:spPr>
        </p:pic>
        <p:sp>
          <p:nvSpPr>
            <p:cNvPr id="6" name="CasellaDiTesto 5">
              <a:extLst>
                <a:ext uri="{FF2B5EF4-FFF2-40B4-BE49-F238E27FC236}">
                  <a16:creationId xmlns:a16="http://schemas.microsoft.com/office/drawing/2014/main" id="{3FC51546-3098-4491-B897-EA1A552C1B11}"/>
                </a:ext>
              </a:extLst>
            </p:cNvPr>
            <p:cNvSpPr txBox="1"/>
            <p:nvPr/>
          </p:nvSpPr>
          <p:spPr>
            <a:xfrm>
              <a:off x="3179530" y="5537688"/>
              <a:ext cx="7400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400" dirty="0">
                  <a:solidFill>
                    <a:srgbClr val="00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g</a:t>
              </a:r>
              <a:r>
                <a:rPr lang="it-IT" sz="1400" baseline="-25000" dirty="0">
                  <a:solidFill>
                    <a:srgbClr val="00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m</a:t>
              </a:r>
              <a:r>
                <a:rPr lang="it-IT" sz="1400" i="0" baseline="-25000" dirty="0">
                  <a:solidFill>
                    <a:srgbClr val="00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2</a:t>
              </a:r>
              <a:r>
                <a:rPr lang="it-IT" sz="1400" dirty="0">
                  <a:solidFill>
                    <a:srgbClr val="00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v</a:t>
              </a:r>
              <a:r>
                <a:rPr lang="it-IT" sz="1400" baseline="-25000" dirty="0">
                  <a:solidFill>
                    <a:srgbClr val="00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gs</a:t>
              </a:r>
              <a:r>
                <a:rPr lang="it-IT" sz="1400" i="0" baseline="-25000" dirty="0">
                  <a:solidFill>
                    <a:srgbClr val="00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2</a:t>
              </a:r>
              <a:endParaRPr lang="it-IT" sz="14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sp>
        <p:nvSpPr>
          <p:cNvPr id="11" name="Simbolo &quot;Non consentito&quot; 10">
            <a:extLst>
              <a:ext uri="{FF2B5EF4-FFF2-40B4-BE49-F238E27FC236}">
                <a16:creationId xmlns:a16="http://schemas.microsoft.com/office/drawing/2014/main" id="{CBE9D5FC-69DA-49A8-953D-209E485D81CD}"/>
              </a:ext>
            </a:extLst>
          </p:cNvPr>
          <p:cNvSpPr/>
          <p:nvPr/>
        </p:nvSpPr>
        <p:spPr>
          <a:xfrm>
            <a:off x="3549535" y="4998226"/>
            <a:ext cx="608012" cy="641352"/>
          </a:xfrm>
          <a:prstGeom prst="noSmoking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 wrap="square" rtlCol="0" anchor="ctr">
            <a:spAutoFit/>
          </a:bodyPr>
          <a:lstStyle/>
          <a:p>
            <a:pPr algn="l"/>
            <a:endParaRPr lang="it-IT" i="0" dirty="0">
              <a:solidFill>
                <a:schemeClr val="tx1"/>
              </a:solidFill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6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66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5" dur="500"/>
                                        <p:tgtEl>
                                          <p:spTgt spid="166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500"/>
                                        <p:tgtEl>
                                          <p:spTgt spid="166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66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66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66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3" dur="500"/>
                                        <p:tgtEl>
                                          <p:spTgt spid="166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66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66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500"/>
                                        <p:tgtEl>
                                          <p:spTgt spid="1669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6" dur="500"/>
                                        <p:tgtEl>
                                          <p:spTgt spid="1669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9" dur="500"/>
                                        <p:tgtEl>
                                          <p:spTgt spid="1669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66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166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166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7 0.00093 L 0.03212 -1.70292E-6 " pathEditMode="relative" rAng="0" ptsTypes="AA">
                                      <p:cBhvr>
                                        <p:cTn id="61" dur="500" fill="hold"/>
                                        <p:tgtEl>
                                          <p:spTgt spid="1669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3" y="-46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166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100"/>
                                        <p:tgtEl>
                                          <p:spTgt spid="1669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"/>
                                        <p:tgtEl>
                                          <p:spTgt spid="1669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" decel="100000"/>
                                        <p:tgtEl>
                                          <p:spTgt spid="1669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90" accel="100000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1669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166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100"/>
                            </p:stCondLst>
                            <p:childTnLst>
                              <p:par>
                                <p:cTn id="74" presetID="3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100"/>
                                        <p:tgtEl>
                                          <p:spTgt spid="1669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"/>
                                        <p:tgtEl>
                                          <p:spTgt spid="1669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" decel="100000"/>
                                        <p:tgtEl>
                                          <p:spTgt spid="1669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90" accel="100000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1669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166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200"/>
                            </p:stCondLst>
                            <p:childTnLst>
                              <p:par>
                                <p:cTn id="81" presetID="37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100"/>
                                        <p:tgtEl>
                                          <p:spTgt spid="1669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"/>
                                        <p:tgtEl>
                                          <p:spTgt spid="1669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" decel="100000"/>
                                        <p:tgtEl>
                                          <p:spTgt spid="1669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90" accel="100000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1669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166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88" presetID="37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100"/>
                                        <p:tgtEl>
                                          <p:spTgt spid="1669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"/>
                                        <p:tgtEl>
                                          <p:spTgt spid="1669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" decel="100000"/>
                                        <p:tgtEl>
                                          <p:spTgt spid="1669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90" accel="100000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1669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166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400"/>
                            </p:stCondLst>
                            <p:childTnLst>
                              <p:par>
                                <p:cTn id="95" presetID="3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100"/>
                                        <p:tgtEl>
                                          <p:spTgt spid="1669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"/>
                                        <p:tgtEl>
                                          <p:spTgt spid="1669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" decel="100000"/>
                                        <p:tgtEl>
                                          <p:spTgt spid="1669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90" accel="100000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1669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166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2" presetID="37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100"/>
                                        <p:tgtEl>
                                          <p:spTgt spid="1669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"/>
                                        <p:tgtEl>
                                          <p:spTgt spid="1669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" decel="100000"/>
                                        <p:tgtEl>
                                          <p:spTgt spid="1669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90" accel="100000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1669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166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109" presetID="3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100"/>
                                        <p:tgtEl>
                                          <p:spTgt spid="1669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"/>
                                        <p:tgtEl>
                                          <p:spTgt spid="1669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" decel="100000"/>
                                        <p:tgtEl>
                                          <p:spTgt spid="1669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90" accel="100000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1669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166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 nodeType="afterGroup">
                            <p:stCondLst>
                              <p:cond delay="700"/>
                            </p:stCondLst>
                            <p:childTnLst>
                              <p:par>
                                <p:cTn id="116" presetID="37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100"/>
                                        <p:tgtEl>
                                          <p:spTgt spid="1669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"/>
                                        <p:tgtEl>
                                          <p:spTgt spid="1669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" decel="100000"/>
                                        <p:tgtEl>
                                          <p:spTgt spid="1669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90" accel="100000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1669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166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 nodeType="afterGroup">
                            <p:stCondLst>
                              <p:cond delay="800"/>
                            </p:stCondLst>
                            <p:childTnLst>
                              <p:par>
                                <p:cTn id="123" presetID="3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100"/>
                                        <p:tgtEl>
                                          <p:spTgt spid="1669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"/>
                                        <p:tgtEl>
                                          <p:spTgt spid="1669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" decel="100000"/>
                                        <p:tgtEl>
                                          <p:spTgt spid="1669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90" accel="100000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1669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166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 nodeType="afterGroup">
                            <p:stCondLst>
                              <p:cond delay="900"/>
                            </p:stCondLst>
                            <p:childTnLst>
                              <p:par>
                                <p:cTn id="130" presetID="3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100"/>
                                        <p:tgtEl>
                                          <p:spTgt spid="1669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"/>
                                        <p:tgtEl>
                                          <p:spTgt spid="1669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" decel="100000"/>
                                        <p:tgtEl>
                                          <p:spTgt spid="1669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90" accel="100000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1669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166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7" presetID="37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100"/>
                                        <p:tgtEl>
                                          <p:spTgt spid="1669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00"/>
                                        <p:tgtEl>
                                          <p:spTgt spid="1669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" decel="100000"/>
                                        <p:tgtEl>
                                          <p:spTgt spid="1669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90" accel="100000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1669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166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 nodeType="afterGroup">
                            <p:stCondLst>
                              <p:cond delay="1100"/>
                            </p:stCondLst>
                            <p:childTnLst>
                              <p:par>
                                <p:cTn id="144" presetID="19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5" dur="1000"/>
                                        <p:tgtEl>
                                          <p:spTgt spid="1669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/>
                                        <p:tgtEl>
                                          <p:spTgt spid="1669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6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9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1669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1669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6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 nodeType="afterGroup">
                            <p:stCondLst>
                              <p:cond delay="2100"/>
                            </p:stCondLst>
                            <p:childTnLst>
                              <p:par>
                                <p:cTn id="1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 nodeType="clickPar">
                      <p:stCondLst>
                        <p:cond delay="indefinite"/>
                      </p:stCondLst>
                      <p:childTnLst>
                        <p:par>
                          <p:cTn id="1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669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669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669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669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669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669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669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669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669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669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669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 nodeType="clickPar">
                      <p:stCondLst>
                        <p:cond delay="indefinite"/>
                      </p:stCondLst>
                      <p:childTnLst>
                        <p:par>
                          <p:cTn id="1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6" dur="1000" fill="hold"/>
                                        <p:tgtEl>
                                          <p:spTgt spid="166915"/>
                                        </p:tgtEl>
                                      </p:cBhvr>
                                      <p:by x="65000" y="65000"/>
                                    </p:animScale>
                                  </p:childTnLst>
                                </p:cTn>
                              </p:par>
                              <p:par>
                                <p:cTn id="17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1.70292E-6 L 1.94444E-6 -0.13813 " pathEditMode="relative" rAng="0" ptsTypes="AA">
                                      <p:cBhvr>
                                        <p:cTn id="178" dur="1000" fill="hold"/>
                                        <p:tgtEl>
                                          <p:spTgt spid="1669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918"/>
                                    </p:animMotion>
                                  </p:childTnLst>
                                </p:cTn>
                              </p:par>
                              <p:par>
                                <p:cTn id="17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3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3" dur="1000"/>
                                        <p:tgtEl>
                                          <p:spTgt spid="166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 nodeType="clickPar">
                      <p:stCondLst>
                        <p:cond delay="indefinite"/>
                      </p:stCondLst>
                      <p:childTnLst>
                        <p:par>
                          <p:cTn id="2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800" decel="100000"/>
                                        <p:tgtEl>
                                          <p:spTgt spid="1669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800" decel="100000" fill="hold"/>
                                        <p:tgtEl>
                                          <p:spTgt spid="1669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800" decel="100000" fill="hold"/>
                                        <p:tgtEl>
                                          <p:spTgt spid="1669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800" decel="100000" fill="hold"/>
                                        <p:tgtEl>
                                          <p:spTgt spid="1669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69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69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0" dur="500" fill="hold"/>
                                        <p:tgtEl>
                                          <p:spTgt spid="1669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1" dur="500" fill="hold"/>
                                        <p:tgtEl>
                                          <p:spTgt spid="1669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919" grpId="0"/>
      <p:bldP spid="166919" grpId="1"/>
      <p:bldP spid="166920" grpId="0"/>
      <p:bldP spid="166920" grpId="1"/>
      <p:bldP spid="166922" grpId="0"/>
      <p:bldP spid="166922" grpId="1"/>
      <p:bldP spid="166924" grpId="0"/>
      <p:bldP spid="166924" grpId="1"/>
      <p:bldP spid="166924" grpId="2"/>
      <p:bldP spid="166927" grpId="0"/>
      <p:bldP spid="166927" grpId="1"/>
      <p:bldP spid="166929" grpId="0"/>
      <p:bldP spid="166929" grpId="1"/>
      <p:bldP spid="166932" grpId="0"/>
      <p:bldP spid="166935" grpId="0"/>
      <p:bldP spid="166936" grpId="0"/>
      <p:bldP spid="166936" grpId="1"/>
      <p:bldP spid="11" grpId="0" animBg="1"/>
      <p:bldP spid="11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52" name="Picture 8">
            <a:extLst>
              <a:ext uri="{FF2B5EF4-FFF2-40B4-BE49-F238E27FC236}">
                <a16:creationId xmlns:a16="http://schemas.microsoft.com/office/drawing/2014/main" id="{92980FAE-F98C-4F7D-80AF-2BD01309A8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0" y="1589088"/>
            <a:ext cx="7727950" cy="4830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4146" name="Rectangle 2">
            <a:extLst>
              <a:ext uri="{FF2B5EF4-FFF2-40B4-BE49-F238E27FC236}">
                <a16:creationId xmlns:a16="http://schemas.microsoft.com/office/drawing/2014/main" id="{3D636B15-5F1B-4832-A651-533C5991D5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Evoluzione famiglie logiche</a:t>
            </a:r>
          </a:p>
        </p:txBody>
      </p:sp>
      <p:sp>
        <p:nvSpPr>
          <p:cNvPr id="134148" name="Rectangle 4">
            <a:extLst>
              <a:ext uri="{FF2B5EF4-FFF2-40B4-BE49-F238E27FC236}">
                <a16:creationId xmlns:a16="http://schemas.microsoft.com/office/drawing/2014/main" id="{6A92F085-1BAE-4878-B0BE-0D38E0785B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601788"/>
            <a:ext cx="78406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it-IT" altLang="it-IT">
                <a:solidFill>
                  <a:srgbClr val="003300"/>
                </a:solidFill>
                <a:latin typeface="Times New Roman" panose="02020603050405020304" pitchFamily="18" charset="0"/>
              </a:rPr>
              <a:t>SSI (Small Scale Integration), massimo di dieci porte logiche</a:t>
            </a:r>
          </a:p>
        </p:txBody>
      </p:sp>
      <p:sp>
        <p:nvSpPr>
          <p:cNvPr id="134149" name="Rectangle 5">
            <a:extLst>
              <a:ext uri="{FF2B5EF4-FFF2-40B4-BE49-F238E27FC236}">
                <a16:creationId xmlns:a16="http://schemas.microsoft.com/office/drawing/2014/main" id="{E93B9570-C2F6-4CDE-93D1-A01B608AF0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4587875"/>
            <a:ext cx="89106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it-IT" altLang="it-IT">
                <a:solidFill>
                  <a:srgbClr val="339966"/>
                </a:solidFill>
                <a:latin typeface="Times New Roman" panose="02020603050405020304" pitchFamily="18" charset="0"/>
              </a:rPr>
              <a:t>VLSI (Very Large Scale Integration), numero di porte logiche &gt; mille</a:t>
            </a:r>
          </a:p>
        </p:txBody>
      </p:sp>
      <p:sp>
        <p:nvSpPr>
          <p:cNvPr id="134150" name="Rectangle 6">
            <a:extLst>
              <a:ext uri="{FF2B5EF4-FFF2-40B4-BE49-F238E27FC236}">
                <a16:creationId xmlns:a16="http://schemas.microsoft.com/office/drawing/2014/main" id="{F5C3BCE6-DB36-48AD-A865-316F65C7B7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638" y="2557463"/>
            <a:ext cx="8137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it-IT" altLang="it-IT">
                <a:solidFill>
                  <a:srgbClr val="006600"/>
                </a:solidFill>
                <a:latin typeface="Times New Roman" panose="02020603050405020304" pitchFamily="18" charset="0"/>
              </a:rPr>
              <a:t>MSI (Medium Scale Integration), da dieci a cento porte logiche</a:t>
            </a:r>
          </a:p>
        </p:txBody>
      </p:sp>
      <p:sp>
        <p:nvSpPr>
          <p:cNvPr id="134151" name="Rectangle 7">
            <a:extLst>
              <a:ext uri="{FF2B5EF4-FFF2-40B4-BE49-F238E27FC236}">
                <a16:creationId xmlns:a16="http://schemas.microsoft.com/office/drawing/2014/main" id="{4C532AEF-3F2E-4A01-8121-C719131E7B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750" y="3552825"/>
            <a:ext cx="77803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it-IT" altLang="it-IT">
                <a:solidFill>
                  <a:srgbClr val="339933"/>
                </a:solidFill>
                <a:latin typeface="Times New Roman" panose="02020603050405020304" pitchFamily="18" charset="0"/>
              </a:rPr>
              <a:t>LSI (Large Scale Integration), da cento a mille porte logiche</a:t>
            </a:r>
          </a:p>
        </p:txBody>
      </p:sp>
      <p:sp>
        <p:nvSpPr>
          <p:cNvPr id="134153" name="Text Box 9">
            <a:extLst>
              <a:ext uri="{FF2B5EF4-FFF2-40B4-BE49-F238E27FC236}">
                <a16:creationId xmlns:a16="http://schemas.microsoft.com/office/drawing/2014/main" id="{29C74BEC-754E-474B-A7F4-D263410AEF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8888" y="5948363"/>
            <a:ext cx="9302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i="0" dirty="0">
                <a:solidFill>
                  <a:srgbClr val="FF0000"/>
                </a:solidFill>
              </a:rPr>
              <a:t>1,5 ns</a:t>
            </a:r>
            <a:endParaRPr lang="fr-FR" altLang="it-IT" i="0" dirty="0">
              <a:solidFill>
                <a:srgbClr val="FF0000"/>
              </a:solidFill>
            </a:endParaRPr>
          </a:p>
        </p:txBody>
      </p:sp>
      <p:sp>
        <p:nvSpPr>
          <p:cNvPr id="134154" name="Text Box 10">
            <a:extLst>
              <a:ext uri="{FF2B5EF4-FFF2-40B4-BE49-F238E27FC236}">
                <a16:creationId xmlns:a16="http://schemas.microsoft.com/office/drawing/2014/main" id="{DE825242-6EB6-4CF8-BDBC-63236AF122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9413" y="5937250"/>
            <a:ext cx="7350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i="0" dirty="0">
                <a:solidFill>
                  <a:srgbClr val="FF0000"/>
                </a:solidFill>
              </a:rPr>
              <a:t>4 </a:t>
            </a:r>
            <a:r>
              <a:rPr lang="it-IT" altLang="it-IT" i="0" dirty="0" err="1">
                <a:solidFill>
                  <a:srgbClr val="FF0000"/>
                </a:solidFill>
              </a:rPr>
              <a:t>pJ</a:t>
            </a:r>
            <a:endParaRPr lang="fr-FR" altLang="it-IT" i="0" dirty="0">
              <a:solidFill>
                <a:srgbClr val="FF0000"/>
              </a:solidFill>
            </a:endParaRPr>
          </a:p>
        </p:txBody>
      </p:sp>
      <p:sp>
        <p:nvSpPr>
          <p:cNvPr id="134155" name="Text Box 11">
            <a:extLst>
              <a:ext uri="{FF2B5EF4-FFF2-40B4-BE49-F238E27FC236}">
                <a16:creationId xmlns:a16="http://schemas.microsoft.com/office/drawing/2014/main" id="{94306EC6-1D25-468B-A2A9-B31AB76BB4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9788" y="4184650"/>
            <a:ext cx="20161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i="0">
                <a:solidFill>
                  <a:srgbClr val="FF0000"/>
                </a:solidFill>
              </a:rPr>
              <a:t>SSI, MSI, LSI</a:t>
            </a:r>
            <a:endParaRPr lang="fr-FR" altLang="it-IT" i="0">
              <a:solidFill>
                <a:srgbClr val="FF0000"/>
              </a:solidFill>
            </a:endParaRPr>
          </a:p>
        </p:txBody>
      </p:sp>
      <p:sp>
        <p:nvSpPr>
          <p:cNvPr id="134156" name="Text Box 12">
            <a:extLst>
              <a:ext uri="{FF2B5EF4-FFF2-40B4-BE49-F238E27FC236}">
                <a16:creationId xmlns:a16="http://schemas.microsoft.com/office/drawing/2014/main" id="{DA92D9C3-1E0D-4E15-BE70-5CDC52F6D1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4763" y="2262188"/>
            <a:ext cx="8969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i="0">
                <a:solidFill>
                  <a:srgbClr val="FF0000"/>
                </a:solidFill>
              </a:rPr>
              <a:t>VLSI</a:t>
            </a:r>
            <a:endParaRPr lang="fr-FR" altLang="it-IT" i="0">
              <a:solidFill>
                <a:srgbClr val="FF0000"/>
              </a:solidFill>
            </a:endParaRPr>
          </a:p>
        </p:txBody>
      </p:sp>
      <p:sp>
        <p:nvSpPr>
          <p:cNvPr id="134157" name="Rectangle 13">
            <a:extLst>
              <a:ext uri="{FF2B5EF4-FFF2-40B4-BE49-F238E27FC236}">
                <a16:creationId xmlns:a16="http://schemas.microsoft.com/office/drawing/2014/main" id="{C4768D5B-F6BF-449F-9C27-9910078846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3430588"/>
            <a:ext cx="711200" cy="341312"/>
          </a:xfrm>
          <a:prstGeom prst="rect">
            <a:avLst/>
          </a:prstGeom>
          <a:solidFill>
            <a:srgbClr val="99FF99">
              <a:alpha val="3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134158" name="Rectangle 14">
            <a:extLst>
              <a:ext uri="{FF2B5EF4-FFF2-40B4-BE49-F238E27FC236}">
                <a16:creationId xmlns:a16="http://schemas.microsoft.com/office/drawing/2014/main" id="{AD77D161-44A0-434D-8154-B42B2E3641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2400" y="3441700"/>
            <a:ext cx="711200" cy="341313"/>
          </a:xfrm>
          <a:prstGeom prst="rect">
            <a:avLst/>
          </a:prstGeom>
          <a:solidFill>
            <a:srgbClr val="99FF99">
              <a:alpha val="3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134159" name="Line 15">
            <a:extLst>
              <a:ext uri="{FF2B5EF4-FFF2-40B4-BE49-F238E27FC236}">
                <a16:creationId xmlns:a16="http://schemas.microsoft.com/office/drawing/2014/main" id="{9CA3FF85-1E38-4C23-AA5E-B502540D4A75}"/>
              </a:ext>
            </a:extLst>
          </p:cNvPr>
          <p:cNvSpPr>
            <a:spLocks noChangeShapeType="1"/>
          </p:cNvSpPr>
          <p:nvPr/>
        </p:nvSpPr>
        <p:spPr bwMode="auto">
          <a:xfrm>
            <a:off x="3136900" y="3824288"/>
            <a:ext cx="1511300" cy="460375"/>
          </a:xfrm>
          <a:prstGeom prst="line">
            <a:avLst/>
          </a:prstGeom>
          <a:noFill/>
          <a:ln w="222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134160" name="Line 16">
            <a:extLst>
              <a:ext uri="{FF2B5EF4-FFF2-40B4-BE49-F238E27FC236}">
                <a16:creationId xmlns:a16="http://schemas.microsoft.com/office/drawing/2014/main" id="{AEC09FF3-85A8-4FE4-B4B1-FAC02BDDE9D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611938" y="3830638"/>
            <a:ext cx="1412875" cy="461962"/>
          </a:xfrm>
          <a:prstGeom prst="line">
            <a:avLst/>
          </a:prstGeom>
          <a:noFill/>
          <a:ln w="222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134161" name="Rectangle 17">
            <a:extLst>
              <a:ext uri="{FF2B5EF4-FFF2-40B4-BE49-F238E27FC236}">
                <a16:creationId xmlns:a16="http://schemas.microsoft.com/office/drawing/2014/main" id="{0DA621C9-3C05-4492-B298-32C28A6B02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0900" y="4241800"/>
            <a:ext cx="1965325" cy="341313"/>
          </a:xfrm>
          <a:prstGeom prst="rect">
            <a:avLst/>
          </a:prstGeom>
          <a:solidFill>
            <a:srgbClr val="99FF99">
              <a:alpha val="3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134163" name="Rectangle 19">
            <a:extLst>
              <a:ext uri="{FF2B5EF4-FFF2-40B4-BE49-F238E27FC236}">
                <a16:creationId xmlns:a16="http://schemas.microsoft.com/office/drawing/2014/main" id="{181ED636-991C-4976-B44C-9DE5C5BE4A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54938" y="3438525"/>
            <a:ext cx="711200" cy="341313"/>
          </a:xfrm>
          <a:prstGeom prst="rect">
            <a:avLst/>
          </a:prstGeom>
          <a:solidFill>
            <a:srgbClr val="FFFF00">
              <a:alpha val="3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134164" name="Rectangle 20">
            <a:extLst>
              <a:ext uri="{FF2B5EF4-FFF2-40B4-BE49-F238E27FC236}">
                <a16:creationId xmlns:a16="http://schemas.microsoft.com/office/drawing/2014/main" id="{B7CFAB4E-3F2E-4343-B851-FBDF24FD41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9588" y="3427413"/>
            <a:ext cx="711200" cy="341312"/>
          </a:xfrm>
          <a:prstGeom prst="rect">
            <a:avLst/>
          </a:prstGeom>
          <a:solidFill>
            <a:srgbClr val="FFFF00">
              <a:alpha val="3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134165" name="Rectangle 21">
            <a:extLst>
              <a:ext uri="{FF2B5EF4-FFF2-40B4-BE49-F238E27FC236}">
                <a16:creationId xmlns:a16="http://schemas.microsoft.com/office/drawing/2014/main" id="{32DFCE4D-202E-42E2-B00B-36255D5A8B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3650" y="2330450"/>
            <a:ext cx="876300" cy="341313"/>
          </a:xfrm>
          <a:prstGeom prst="rect">
            <a:avLst/>
          </a:prstGeom>
          <a:solidFill>
            <a:srgbClr val="FFFF00">
              <a:alpha val="3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134166" name="Line 22">
            <a:extLst>
              <a:ext uri="{FF2B5EF4-FFF2-40B4-BE49-F238E27FC236}">
                <a16:creationId xmlns:a16="http://schemas.microsoft.com/office/drawing/2014/main" id="{6EBADC21-528A-4584-B01F-FB0D9AA705F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667375" y="2674938"/>
            <a:ext cx="1360488" cy="747712"/>
          </a:xfrm>
          <a:prstGeom prst="line">
            <a:avLst/>
          </a:prstGeom>
          <a:noFill/>
          <a:ln w="222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134167" name="Line 23">
            <a:extLst>
              <a:ext uri="{FF2B5EF4-FFF2-40B4-BE49-F238E27FC236}">
                <a16:creationId xmlns:a16="http://schemas.microsoft.com/office/drawing/2014/main" id="{C2516061-FF87-4E5A-8E37-A0FCE3E736C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946775" y="2546350"/>
            <a:ext cx="2025650" cy="876300"/>
          </a:xfrm>
          <a:prstGeom prst="line">
            <a:avLst/>
          </a:prstGeom>
          <a:noFill/>
          <a:ln w="222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22" name="Rectangle 13">
            <a:extLst>
              <a:ext uri="{FF2B5EF4-FFF2-40B4-BE49-F238E27FC236}">
                <a16:creationId xmlns:a16="http://schemas.microsoft.com/office/drawing/2014/main" id="{C1735166-0186-4D3C-AFBE-33865237D1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8896" y="3439310"/>
            <a:ext cx="711200" cy="341312"/>
          </a:xfrm>
          <a:prstGeom prst="rect">
            <a:avLst/>
          </a:prstGeom>
          <a:solidFill>
            <a:schemeClr val="bg2">
              <a:lumMod val="60000"/>
              <a:lumOff val="40000"/>
              <a:alpha val="39999"/>
            </a:schemeClr>
          </a:solidFill>
          <a:ln>
            <a:noFill/>
          </a:ln>
          <a:effectLst/>
          <a:extLst/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23" name="Text Box 9">
            <a:extLst>
              <a:ext uri="{FF2B5EF4-FFF2-40B4-BE49-F238E27FC236}">
                <a16:creationId xmlns:a16="http://schemas.microsoft.com/office/drawing/2014/main" id="{F584A3AD-F8CA-4744-BF78-2055944A76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3091" y="3930799"/>
            <a:ext cx="95891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i="0" dirty="0">
                <a:solidFill>
                  <a:srgbClr val="FF0000"/>
                </a:solidFill>
              </a:rPr>
              <a:t>&lt; 1 ns</a:t>
            </a:r>
            <a:endParaRPr lang="fr-FR" altLang="it-IT" i="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34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134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134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with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500"/>
                                        <p:tgtEl>
                                          <p:spTgt spid="134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4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from="(ppt_x)" to="(ppt_x+1)" calcmode="lin" valueType="num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4" dur="2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5" dur="8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414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4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34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from="(ppt_x)" to="(ppt_x+1)" calcmode="lin" valueType="num">
                                      <p:cBhvr>
                                        <p:cTn id="2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9" dur="2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0" dur="8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415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4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34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from="(ppt_x)" to="(ppt_x+1)" calcmode="lin" valueType="num">
                                      <p:cBhvr>
                                        <p:cTn id="3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4" dur="2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5" dur="8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4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from="(ppt_x)" to="(ppt_x+1)" calcmode="lin" valueType="num">
                                      <p:cBhvr>
                                        <p:cTn id="3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9" dur="2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0" dur="8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414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4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4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4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800" decel="100000"/>
                                        <p:tgtEl>
                                          <p:spTgt spid="1341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1341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134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800" decel="100000" fill="hold"/>
                                        <p:tgtEl>
                                          <p:spTgt spid="134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4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4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800" decel="100000"/>
                                        <p:tgtEl>
                                          <p:spTgt spid="1341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1341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134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800" decel="100000" fill="hold"/>
                                        <p:tgtEl>
                                          <p:spTgt spid="134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4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4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800" decel="100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4" dur="500"/>
                                        <p:tgtEl>
                                          <p:spTgt spid="134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134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134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9" dur="500"/>
                                        <p:tgtEl>
                                          <p:spTgt spid="134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134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134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4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341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34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34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134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500"/>
                                        <p:tgtEl>
                                          <p:spTgt spid="134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9" dur="500"/>
                                        <p:tgtEl>
                                          <p:spTgt spid="134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2" dur="500"/>
                                        <p:tgtEl>
                                          <p:spTgt spid="134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5" dur="500"/>
                                        <p:tgtEl>
                                          <p:spTgt spid="134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8" dur="500"/>
                                        <p:tgtEl>
                                          <p:spTgt spid="134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0" presetID="1" presetClass="emph" presetSubtype="2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>
                                        <p:cTn id="121" dur="1000" fill="hold"/>
                                        <p:tgtEl>
                                          <p:spTgt spid="1341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2" dur="1000" fill="hold"/>
                                        <p:tgtEl>
                                          <p:spTgt spid="1341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3" dur="1000" fill="hold"/>
                                        <p:tgtEl>
                                          <p:spTgt spid="1341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4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 nodeType="clickPar">
                      <p:stCondLst>
                        <p:cond delay="indefinite"/>
                      </p:stCondLst>
                      <p:childTnLst>
                        <p:par>
                          <p:cTn id="1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7" dur="500"/>
                                        <p:tgtEl>
                                          <p:spTgt spid="134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0" dur="500"/>
                                        <p:tgtEl>
                                          <p:spTgt spid="134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4" dur="500"/>
                                        <p:tgtEl>
                                          <p:spTgt spid="134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7" dur="500"/>
                                        <p:tgtEl>
                                          <p:spTgt spid="134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0" dur="500"/>
                                        <p:tgtEl>
                                          <p:spTgt spid="134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3" dur="500"/>
                                        <p:tgtEl>
                                          <p:spTgt spid="134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6" dur="500"/>
                                        <p:tgtEl>
                                          <p:spTgt spid="134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0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 nodeType="afterGroup">
                            <p:stCondLst>
                              <p:cond delay="650"/>
                            </p:stCondLst>
                            <p:childTnLst>
                              <p:par>
                                <p:cTn id="154" presetID="1" presetClass="emph" presetSubtype="2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5" dur="1000" fill="hold"/>
                                        <p:tgtEl>
                                          <p:spTgt spid="1341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BF9F4"/>
                                      </p:to>
                                    </p:animClr>
                                    <p:set>
                                      <p:cBhvr>
                                        <p:cTn id="156" dur="1000" fill="hold"/>
                                        <p:tgtEl>
                                          <p:spTgt spid="1341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7" dur="1000" fill="hold"/>
                                        <p:tgtEl>
                                          <p:spTgt spid="1341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148" grpId="0"/>
      <p:bldP spid="134148" grpId="1"/>
      <p:bldP spid="134149" grpId="0"/>
      <p:bldP spid="134149" grpId="1"/>
      <p:bldP spid="134150" grpId="0"/>
      <p:bldP spid="134150" grpId="1"/>
      <p:bldP spid="134151" grpId="0"/>
      <p:bldP spid="134151" grpId="1"/>
      <p:bldP spid="134153" grpId="0"/>
      <p:bldP spid="134153" grpId="1"/>
      <p:bldP spid="134154" grpId="0"/>
      <p:bldP spid="134154" grpId="1"/>
      <p:bldP spid="134155" grpId="0"/>
      <p:bldP spid="134156" grpId="0"/>
      <p:bldP spid="23" grpId="0"/>
      <p:bldP spid="23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>
            <a:extLst>
              <a:ext uri="{FF2B5EF4-FFF2-40B4-BE49-F238E27FC236}">
                <a16:creationId xmlns:a16="http://schemas.microsoft.com/office/drawing/2014/main" id="{95F4FA3D-CC71-4F39-A559-5539AF3C06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Caratteristiche famiglie logiche</a:t>
            </a:r>
          </a:p>
        </p:txBody>
      </p:sp>
      <p:sp>
        <p:nvSpPr>
          <p:cNvPr id="135172" name="Rectangle 4">
            <a:extLst>
              <a:ext uri="{FF2B5EF4-FFF2-40B4-BE49-F238E27FC236}">
                <a16:creationId xmlns:a16="http://schemas.microsoft.com/office/drawing/2014/main" id="{8BFFCCBB-0463-4315-A108-DE0187A341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550" y="2025650"/>
            <a:ext cx="4291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buFontTx/>
              <a:buChar char="•"/>
            </a:pPr>
            <a:r>
              <a:rPr lang="it-IT" altLang="it-IT" dirty="0">
                <a:solidFill>
                  <a:srgbClr val="FF0000"/>
                </a:solidFill>
              </a:rPr>
              <a:t> </a:t>
            </a:r>
            <a:r>
              <a:rPr lang="it-IT" altLang="it-IT" dirty="0">
                <a:solidFill>
                  <a:srgbClr val="3399FF"/>
                </a:solidFill>
              </a:rPr>
              <a:t>Tensione di alimentazione V</a:t>
            </a:r>
            <a:r>
              <a:rPr lang="it-IT" altLang="it-IT" baseline="-25000" dirty="0">
                <a:solidFill>
                  <a:srgbClr val="3399FF"/>
                </a:solidFill>
              </a:rPr>
              <a:t>CC</a:t>
            </a:r>
            <a:r>
              <a:rPr lang="it-IT" altLang="it-IT" dirty="0">
                <a:solidFill>
                  <a:srgbClr val="3399FF"/>
                </a:solidFill>
              </a:rPr>
              <a:t> </a:t>
            </a:r>
          </a:p>
        </p:txBody>
      </p:sp>
      <p:sp>
        <p:nvSpPr>
          <p:cNvPr id="135173" name="Line 5">
            <a:extLst>
              <a:ext uri="{FF2B5EF4-FFF2-40B4-BE49-F238E27FC236}">
                <a16:creationId xmlns:a16="http://schemas.microsoft.com/office/drawing/2014/main" id="{34DB582B-9543-4DF0-96CA-7594F6773A23}"/>
              </a:ext>
            </a:extLst>
          </p:cNvPr>
          <p:cNvSpPr>
            <a:spLocks noChangeShapeType="1"/>
          </p:cNvSpPr>
          <p:nvPr/>
        </p:nvSpPr>
        <p:spPr bwMode="auto">
          <a:xfrm>
            <a:off x="7327900" y="1323975"/>
            <a:ext cx="0" cy="4854575"/>
          </a:xfrm>
          <a:prstGeom prst="line">
            <a:avLst/>
          </a:prstGeom>
          <a:noFill/>
          <a:ln w="22225">
            <a:solidFill>
              <a:schemeClr val="bg2">
                <a:lumMod val="60000"/>
                <a:lumOff val="4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135174" name="Line 6">
            <a:extLst>
              <a:ext uri="{FF2B5EF4-FFF2-40B4-BE49-F238E27FC236}">
                <a16:creationId xmlns:a16="http://schemas.microsoft.com/office/drawing/2014/main" id="{71B744C9-5D32-4295-B4E3-37755BFAB69F}"/>
              </a:ext>
            </a:extLst>
          </p:cNvPr>
          <p:cNvSpPr>
            <a:spLocks noChangeShapeType="1"/>
          </p:cNvSpPr>
          <p:nvPr/>
        </p:nvSpPr>
        <p:spPr bwMode="auto">
          <a:xfrm>
            <a:off x="6037263" y="1854200"/>
            <a:ext cx="2568575" cy="0"/>
          </a:xfrm>
          <a:prstGeom prst="line">
            <a:avLst/>
          </a:prstGeom>
          <a:noFill/>
          <a:ln w="22225">
            <a:solidFill>
              <a:schemeClr val="bg2">
                <a:lumMod val="60000"/>
                <a:lumOff val="4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135175" name="Text Box 7">
            <a:extLst>
              <a:ext uri="{FF2B5EF4-FFF2-40B4-BE49-F238E27FC236}">
                <a16:creationId xmlns:a16="http://schemas.microsoft.com/office/drawing/2014/main" id="{0328B646-0D29-4C06-8F35-4AFF58B97F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1738" y="1258888"/>
            <a:ext cx="79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i="0">
                <a:solidFill>
                  <a:srgbClr val="FF0000"/>
                </a:solidFill>
              </a:rPr>
              <a:t>TTL</a:t>
            </a:r>
          </a:p>
        </p:txBody>
      </p:sp>
      <p:sp>
        <p:nvSpPr>
          <p:cNvPr id="135176" name="Text Box 8">
            <a:extLst>
              <a:ext uri="{FF2B5EF4-FFF2-40B4-BE49-F238E27FC236}">
                <a16:creationId xmlns:a16="http://schemas.microsoft.com/office/drawing/2014/main" id="{6F9E890E-D122-425E-93AF-715E0985BC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7125" y="1249363"/>
            <a:ext cx="1098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i="0">
                <a:solidFill>
                  <a:srgbClr val="FF0000"/>
                </a:solidFill>
              </a:rPr>
              <a:t>CMOS</a:t>
            </a:r>
          </a:p>
        </p:txBody>
      </p:sp>
      <p:sp>
        <p:nvSpPr>
          <p:cNvPr id="135177" name="Text Box 9">
            <a:extLst>
              <a:ext uri="{FF2B5EF4-FFF2-40B4-BE49-F238E27FC236}">
                <a16:creationId xmlns:a16="http://schemas.microsoft.com/office/drawing/2014/main" id="{336DAEE1-8DDB-4E66-9B52-9F70728B66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4225" y="2035175"/>
            <a:ext cx="13446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i="0" dirty="0">
                <a:solidFill>
                  <a:srgbClr val="3399FF"/>
                </a:solidFill>
              </a:rPr>
              <a:t>4,5-5,5 V</a:t>
            </a:r>
          </a:p>
        </p:txBody>
      </p:sp>
      <p:sp>
        <p:nvSpPr>
          <p:cNvPr id="135178" name="Text Box 10">
            <a:extLst>
              <a:ext uri="{FF2B5EF4-FFF2-40B4-BE49-F238E27FC236}">
                <a16:creationId xmlns:a16="http://schemas.microsoft.com/office/drawing/2014/main" id="{AE7EBDAC-629E-477C-9C7B-A7B255ECE5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40613" y="2032000"/>
            <a:ext cx="10398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i="0">
                <a:solidFill>
                  <a:srgbClr val="3399FF"/>
                </a:solidFill>
              </a:rPr>
              <a:t>3-18 V</a:t>
            </a:r>
          </a:p>
        </p:txBody>
      </p:sp>
      <p:sp>
        <p:nvSpPr>
          <p:cNvPr id="135180" name="Rectangle 12">
            <a:extLst>
              <a:ext uri="{FF2B5EF4-FFF2-40B4-BE49-F238E27FC236}">
                <a16:creationId xmlns:a16="http://schemas.microsoft.com/office/drawing/2014/main" id="{ACF1E5BD-0B3B-4D5E-BA9A-E005FC5EF0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313" y="2716213"/>
            <a:ext cx="41481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buFontTx/>
              <a:buChar char="•"/>
            </a:pPr>
            <a:r>
              <a:rPr lang="it-IT" altLang="it-IT">
                <a:solidFill>
                  <a:srgbClr val="0066FF"/>
                </a:solidFill>
              </a:rPr>
              <a:t> Corrente di alimentazione I</a:t>
            </a:r>
            <a:r>
              <a:rPr lang="it-IT" altLang="it-IT" baseline="-25000">
                <a:solidFill>
                  <a:srgbClr val="0066FF"/>
                </a:solidFill>
              </a:rPr>
              <a:t>CC </a:t>
            </a:r>
          </a:p>
        </p:txBody>
      </p:sp>
      <p:sp>
        <p:nvSpPr>
          <p:cNvPr id="135181" name="Rectangle 13">
            <a:extLst>
              <a:ext uri="{FF2B5EF4-FFF2-40B4-BE49-F238E27FC236}">
                <a16:creationId xmlns:a16="http://schemas.microsoft.com/office/drawing/2014/main" id="{8C902208-5218-4F61-870A-409DC32981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43613" y="2747963"/>
            <a:ext cx="10398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it-IT" altLang="it-IT" i="0">
                <a:solidFill>
                  <a:srgbClr val="0066FF"/>
                </a:solidFill>
              </a:rPr>
              <a:t>10 mA</a:t>
            </a:r>
          </a:p>
        </p:txBody>
      </p:sp>
      <p:sp>
        <p:nvSpPr>
          <p:cNvPr id="135182" name="Rectangle 14">
            <a:extLst>
              <a:ext uri="{FF2B5EF4-FFF2-40B4-BE49-F238E27FC236}">
                <a16:creationId xmlns:a16="http://schemas.microsoft.com/office/drawing/2014/main" id="{B3FD613C-45CD-435C-B435-19822857F0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66025" y="2738438"/>
            <a:ext cx="5794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it-IT" altLang="it-IT" i="0">
                <a:solidFill>
                  <a:srgbClr val="0066FF"/>
                </a:solidFill>
                <a:cs typeface="Times New Roman" panose="02020603050405020304" pitchFamily="18" charset="0"/>
              </a:rPr>
              <a:t>≈ 0</a:t>
            </a:r>
          </a:p>
        </p:txBody>
      </p:sp>
      <p:sp>
        <p:nvSpPr>
          <p:cNvPr id="135183" name="Rectangle 15">
            <a:extLst>
              <a:ext uri="{FF2B5EF4-FFF2-40B4-BE49-F238E27FC236}">
                <a16:creationId xmlns:a16="http://schemas.microsoft.com/office/drawing/2014/main" id="{266CB951-AEE6-4F2B-89D9-954EAD35E1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663" y="3408363"/>
            <a:ext cx="29051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buFontTx/>
              <a:buChar char="•"/>
            </a:pPr>
            <a:r>
              <a:rPr lang="it-IT" altLang="it-IT">
                <a:solidFill>
                  <a:srgbClr val="0000FF"/>
                </a:solidFill>
              </a:rPr>
              <a:t> Potenza dissipata P</a:t>
            </a:r>
            <a:r>
              <a:rPr lang="it-IT" altLang="it-IT" baseline="-25000">
                <a:solidFill>
                  <a:srgbClr val="0000FF"/>
                </a:solidFill>
              </a:rPr>
              <a:t>d</a:t>
            </a:r>
          </a:p>
        </p:txBody>
      </p:sp>
      <p:sp>
        <p:nvSpPr>
          <p:cNvPr id="135184" name="Rectangle 16">
            <a:extLst>
              <a:ext uri="{FF2B5EF4-FFF2-40B4-BE49-F238E27FC236}">
                <a16:creationId xmlns:a16="http://schemas.microsoft.com/office/drawing/2014/main" id="{5A0C4B5F-065F-4623-8740-FCDEE4DEC2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0913" y="3390900"/>
            <a:ext cx="1123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it-IT" altLang="it-IT" i="0">
                <a:solidFill>
                  <a:srgbClr val="0000FF"/>
                </a:solidFill>
              </a:rPr>
              <a:t>10 mW</a:t>
            </a:r>
          </a:p>
        </p:txBody>
      </p:sp>
      <p:sp>
        <p:nvSpPr>
          <p:cNvPr id="135185" name="Rectangle 17">
            <a:extLst>
              <a:ext uri="{FF2B5EF4-FFF2-40B4-BE49-F238E27FC236}">
                <a16:creationId xmlns:a16="http://schemas.microsoft.com/office/drawing/2014/main" id="{BE752A98-AB55-463F-AEB5-5ABB843A57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5213" y="3394075"/>
            <a:ext cx="10398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it-IT" altLang="it-IT" i="0">
                <a:solidFill>
                  <a:srgbClr val="0000FF"/>
                </a:solidFill>
              </a:rPr>
              <a:t>10 nW</a:t>
            </a:r>
          </a:p>
        </p:txBody>
      </p:sp>
      <p:sp>
        <p:nvSpPr>
          <p:cNvPr id="135186" name="Rectangle 18">
            <a:extLst>
              <a:ext uri="{FF2B5EF4-FFF2-40B4-BE49-F238E27FC236}">
                <a16:creationId xmlns:a16="http://schemas.microsoft.com/office/drawing/2014/main" id="{99A80076-9CAD-467C-984F-A0E83A703A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888" y="4076700"/>
            <a:ext cx="55594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buFontTx/>
              <a:buChar char="•"/>
            </a:pPr>
            <a:r>
              <a:rPr lang="it-IT" altLang="it-IT" dirty="0">
                <a:solidFill>
                  <a:srgbClr val="000099"/>
                </a:solidFill>
              </a:rPr>
              <a:t> Livelli di tensione di ingresso e di uscita: </a:t>
            </a:r>
          </a:p>
        </p:txBody>
      </p:sp>
      <p:sp>
        <p:nvSpPr>
          <p:cNvPr id="135187" name="Rectangle 19">
            <a:extLst>
              <a:ext uri="{FF2B5EF4-FFF2-40B4-BE49-F238E27FC236}">
                <a16:creationId xmlns:a16="http://schemas.microsoft.com/office/drawing/2014/main" id="{0CBF8864-95C8-405B-AFF1-2828D9E815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8960" y="4479925"/>
            <a:ext cx="1028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it-IT" altLang="it-IT" dirty="0" err="1">
                <a:solidFill>
                  <a:srgbClr val="000066"/>
                </a:solidFill>
              </a:rPr>
              <a:t>V</a:t>
            </a:r>
            <a:r>
              <a:rPr lang="it-IT" altLang="it-IT" baseline="-25000" dirty="0" err="1">
                <a:solidFill>
                  <a:srgbClr val="000066"/>
                </a:solidFill>
              </a:rPr>
              <a:t>ILmax</a:t>
            </a:r>
            <a:r>
              <a:rPr lang="it-IT" altLang="it-IT" dirty="0">
                <a:solidFill>
                  <a:srgbClr val="000066"/>
                </a:solidFill>
              </a:rPr>
              <a:t> </a:t>
            </a:r>
          </a:p>
        </p:txBody>
      </p:sp>
      <p:sp>
        <p:nvSpPr>
          <p:cNvPr id="135188" name="Rectangle 20">
            <a:extLst>
              <a:ext uri="{FF2B5EF4-FFF2-40B4-BE49-F238E27FC236}">
                <a16:creationId xmlns:a16="http://schemas.microsoft.com/office/drawing/2014/main" id="{F59EF79A-E41C-41A6-93E1-905E93236F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8960" y="4848225"/>
            <a:ext cx="10302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it-IT" altLang="it-IT">
                <a:solidFill>
                  <a:srgbClr val="000066"/>
                </a:solidFill>
              </a:rPr>
              <a:t>V</a:t>
            </a:r>
            <a:r>
              <a:rPr lang="it-IT" altLang="it-IT" baseline="-25000">
                <a:solidFill>
                  <a:srgbClr val="000066"/>
                </a:solidFill>
              </a:rPr>
              <a:t>IHmin</a:t>
            </a:r>
            <a:r>
              <a:rPr lang="it-IT" altLang="it-IT">
                <a:solidFill>
                  <a:srgbClr val="000066"/>
                </a:solidFill>
              </a:rPr>
              <a:t> </a:t>
            </a:r>
          </a:p>
        </p:txBody>
      </p:sp>
      <p:sp>
        <p:nvSpPr>
          <p:cNvPr id="135189" name="Rectangle 21">
            <a:extLst>
              <a:ext uri="{FF2B5EF4-FFF2-40B4-BE49-F238E27FC236}">
                <a16:creationId xmlns:a16="http://schemas.microsoft.com/office/drawing/2014/main" id="{5E3C09E9-A027-4A88-AE8F-BA3C948A49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8960" y="5216525"/>
            <a:ext cx="10953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it-IT" altLang="it-IT">
                <a:solidFill>
                  <a:srgbClr val="000066"/>
                </a:solidFill>
              </a:rPr>
              <a:t>V</a:t>
            </a:r>
            <a:r>
              <a:rPr lang="it-IT" altLang="it-IT" baseline="-25000">
                <a:solidFill>
                  <a:srgbClr val="000066"/>
                </a:solidFill>
              </a:rPr>
              <a:t>OLmax</a:t>
            </a:r>
            <a:r>
              <a:rPr lang="it-IT" altLang="it-IT">
                <a:solidFill>
                  <a:srgbClr val="000066"/>
                </a:solidFill>
              </a:rPr>
              <a:t> </a:t>
            </a:r>
          </a:p>
        </p:txBody>
      </p:sp>
      <p:sp>
        <p:nvSpPr>
          <p:cNvPr id="135190" name="Rectangle 22">
            <a:extLst>
              <a:ext uri="{FF2B5EF4-FFF2-40B4-BE49-F238E27FC236}">
                <a16:creationId xmlns:a16="http://schemas.microsoft.com/office/drawing/2014/main" id="{9A4F2DD3-4421-431E-B229-7080871D8A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8960" y="5584825"/>
            <a:ext cx="10969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it-IT" altLang="it-IT">
                <a:solidFill>
                  <a:srgbClr val="000066"/>
                </a:solidFill>
              </a:rPr>
              <a:t>V</a:t>
            </a:r>
            <a:r>
              <a:rPr lang="it-IT" altLang="it-IT" baseline="-25000">
                <a:solidFill>
                  <a:srgbClr val="000066"/>
                </a:solidFill>
              </a:rPr>
              <a:t>OHmin</a:t>
            </a:r>
            <a:r>
              <a:rPr lang="it-IT" altLang="it-IT">
                <a:solidFill>
                  <a:srgbClr val="000066"/>
                </a:solidFill>
              </a:rPr>
              <a:t> </a:t>
            </a:r>
          </a:p>
        </p:txBody>
      </p:sp>
      <p:sp>
        <p:nvSpPr>
          <p:cNvPr id="135191" name="Rectangle 23">
            <a:extLst>
              <a:ext uri="{FF2B5EF4-FFF2-40B4-BE49-F238E27FC236}">
                <a16:creationId xmlns:a16="http://schemas.microsoft.com/office/drawing/2014/main" id="{511A7693-0997-40BA-9227-C603D949F4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95601" y="4487863"/>
            <a:ext cx="9382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it-IT" altLang="it-IT" i="0" dirty="0">
                <a:solidFill>
                  <a:srgbClr val="000066"/>
                </a:solidFill>
              </a:rPr>
              <a:t>0,8 V </a:t>
            </a:r>
          </a:p>
        </p:txBody>
      </p:sp>
      <p:sp>
        <p:nvSpPr>
          <p:cNvPr id="135192" name="Rectangle 24">
            <a:extLst>
              <a:ext uri="{FF2B5EF4-FFF2-40B4-BE49-F238E27FC236}">
                <a16:creationId xmlns:a16="http://schemas.microsoft.com/office/drawing/2014/main" id="{0BC43DE2-8800-4C5B-B7EE-FB3115B508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8388" y="4495800"/>
            <a:ext cx="10207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it-IT" altLang="it-IT">
                <a:solidFill>
                  <a:srgbClr val="000066"/>
                </a:solidFill>
              </a:rPr>
              <a:t>V</a:t>
            </a:r>
            <a:r>
              <a:rPr lang="it-IT" altLang="it-IT" baseline="-25000">
                <a:solidFill>
                  <a:srgbClr val="000066"/>
                </a:solidFill>
              </a:rPr>
              <a:t>CC </a:t>
            </a:r>
            <a:r>
              <a:rPr lang="it-IT" altLang="it-IT" i="0">
                <a:solidFill>
                  <a:srgbClr val="000066"/>
                </a:solidFill>
              </a:rPr>
              <a:t>/3</a:t>
            </a:r>
            <a:r>
              <a:rPr lang="it-IT" altLang="it-IT">
                <a:solidFill>
                  <a:srgbClr val="000066"/>
                </a:solidFill>
              </a:rPr>
              <a:t> </a:t>
            </a:r>
          </a:p>
        </p:txBody>
      </p:sp>
      <p:sp>
        <p:nvSpPr>
          <p:cNvPr id="135193" name="Rectangle 25">
            <a:extLst>
              <a:ext uri="{FF2B5EF4-FFF2-40B4-BE49-F238E27FC236}">
                <a16:creationId xmlns:a16="http://schemas.microsoft.com/office/drawing/2014/main" id="{7D570579-55C1-40E6-905C-2821A20F9B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95601" y="4868863"/>
            <a:ext cx="7096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it-IT" altLang="it-IT" i="0">
                <a:solidFill>
                  <a:srgbClr val="000066"/>
                </a:solidFill>
              </a:rPr>
              <a:t>2 V </a:t>
            </a:r>
          </a:p>
        </p:txBody>
      </p:sp>
      <p:sp>
        <p:nvSpPr>
          <p:cNvPr id="135194" name="Rectangle 26">
            <a:extLst>
              <a:ext uri="{FF2B5EF4-FFF2-40B4-BE49-F238E27FC236}">
                <a16:creationId xmlns:a16="http://schemas.microsoft.com/office/drawing/2014/main" id="{74C922EE-B02D-4171-9B31-475EA7EFB3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8388" y="4876800"/>
            <a:ext cx="12493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it-IT" altLang="it-IT" i="0">
                <a:solidFill>
                  <a:srgbClr val="000066"/>
                </a:solidFill>
              </a:rPr>
              <a:t>2</a:t>
            </a:r>
            <a:r>
              <a:rPr lang="en-US" altLang="it-IT" i="0">
                <a:solidFill>
                  <a:srgbClr val="000066"/>
                </a:solidFill>
                <a:cs typeface="Times New Roman" panose="02020603050405020304" pitchFamily="18" charset="0"/>
              </a:rPr>
              <a:t>·</a:t>
            </a:r>
            <a:r>
              <a:rPr lang="it-IT" altLang="it-IT">
                <a:solidFill>
                  <a:srgbClr val="000066"/>
                </a:solidFill>
              </a:rPr>
              <a:t>V</a:t>
            </a:r>
            <a:r>
              <a:rPr lang="it-IT" altLang="it-IT" baseline="-25000">
                <a:solidFill>
                  <a:srgbClr val="000066"/>
                </a:solidFill>
              </a:rPr>
              <a:t>CC </a:t>
            </a:r>
            <a:r>
              <a:rPr lang="it-IT" altLang="it-IT" i="0">
                <a:solidFill>
                  <a:srgbClr val="000066"/>
                </a:solidFill>
              </a:rPr>
              <a:t>/3</a:t>
            </a:r>
            <a:r>
              <a:rPr lang="it-IT" altLang="it-IT">
                <a:solidFill>
                  <a:srgbClr val="000066"/>
                </a:solidFill>
              </a:rPr>
              <a:t> </a:t>
            </a:r>
          </a:p>
        </p:txBody>
      </p:sp>
      <p:sp>
        <p:nvSpPr>
          <p:cNvPr id="135195" name="Rectangle 27">
            <a:extLst>
              <a:ext uri="{FF2B5EF4-FFF2-40B4-BE49-F238E27FC236}">
                <a16:creationId xmlns:a16="http://schemas.microsoft.com/office/drawing/2014/main" id="{ABB981C4-72E1-4D5C-A92C-BF0CCCC460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95601" y="5275263"/>
            <a:ext cx="9382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it-IT" altLang="it-IT" i="0">
                <a:solidFill>
                  <a:srgbClr val="000066"/>
                </a:solidFill>
              </a:rPr>
              <a:t>0,4 V </a:t>
            </a:r>
          </a:p>
        </p:txBody>
      </p:sp>
      <p:sp>
        <p:nvSpPr>
          <p:cNvPr id="135196" name="Rectangle 28">
            <a:extLst>
              <a:ext uri="{FF2B5EF4-FFF2-40B4-BE49-F238E27FC236}">
                <a16:creationId xmlns:a16="http://schemas.microsoft.com/office/drawing/2014/main" id="{AE0558BD-29E5-411E-8CBE-23F63F8F60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8388" y="5283200"/>
            <a:ext cx="7318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it-IT" altLang="it-IT" i="0">
                <a:solidFill>
                  <a:srgbClr val="000066"/>
                </a:solidFill>
              </a:rPr>
              <a:t>≈</a:t>
            </a:r>
            <a:r>
              <a:rPr lang="it-IT" altLang="it-IT">
                <a:solidFill>
                  <a:srgbClr val="000066"/>
                </a:solidFill>
              </a:rPr>
              <a:t> </a:t>
            </a:r>
            <a:r>
              <a:rPr lang="it-IT" altLang="it-IT" i="0">
                <a:solidFill>
                  <a:srgbClr val="000066"/>
                </a:solidFill>
              </a:rPr>
              <a:t>0  </a:t>
            </a:r>
          </a:p>
        </p:txBody>
      </p:sp>
      <p:sp>
        <p:nvSpPr>
          <p:cNvPr id="135197" name="Rectangle 29">
            <a:extLst>
              <a:ext uri="{FF2B5EF4-FFF2-40B4-BE49-F238E27FC236}">
                <a16:creationId xmlns:a16="http://schemas.microsoft.com/office/drawing/2014/main" id="{2517817B-FBA7-44A6-90B6-A548944551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95601" y="5681663"/>
            <a:ext cx="9382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it-IT" altLang="it-IT" i="0">
                <a:solidFill>
                  <a:srgbClr val="000066"/>
                </a:solidFill>
              </a:rPr>
              <a:t>2,4 V </a:t>
            </a:r>
          </a:p>
        </p:txBody>
      </p:sp>
      <p:sp>
        <p:nvSpPr>
          <p:cNvPr id="135198" name="Rectangle 30">
            <a:extLst>
              <a:ext uri="{FF2B5EF4-FFF2-40B4-BE49-F238E27FC236}">
                <a16:creationId xmlns:a16="http://schemas.microsoft.com/office/drawing/2014/main" id="{3391B700-8300-401E-8E95-3626D5307B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8388" y="5689600"/>
            <a:ext cx="9763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it-IT" altLang="it-IT" i="0">
                <a:solidFill>
                  <a:srgbClr val="000066"/>
                </a:solidFill>
              </a:rPr>
              <a:t>≈</a:t>
            </a:r>
            <a:r>
              <a:rPr lang="it-IT" altLang="it-IT">
                <a:solidFill>
                  <a:srgbClr val="000066"/>
                </a:solidFill>
              </a:rPr>
              <a:t> V</a:t>
            </a:r>
            <a:r>
              <a:rPr lang="it-IT" altLang="it-IT" baseline="-25000">
                <a:solidFill>
                  <a:srgbClr val="000066"/>
                </a:solidFill>
              </a:rPr>
              <a:t>CC</a:t>
            </a:r>
            <a:r>
              <a:rPr lang="it-IT" altLang="it-IT">
                <a:solidFill>
                  <a:srgbClr val="000066"/>
                </a:solidFill>
              </a:rPr>
              <a:t> </a:t>
            </a:r>
          </a:p>
        </p:txBody>
      </p:sp>
      <p:grpSp>
        <p:nvGrpSpPr>
          <p:cNvPr id="135223" name="Group 55">
            <a:extLst>
              <a:ext uri="{FF2B5EF4-FFF2-40B4-BE49-F238E27FC236}">
                <a16:creationId xmlns:a16="http://schemas.microsoft.com/office/drawing/2014/main" id="{8A06D8B0-4C97-4BB0-8E74-82E6F37BE330}"/>
              </a:ext>
            </a:extLst>
          </p:cNvPr>
          <p:cNvGrpSpPr>
            <a:grpSpLocks/>
          </p:cNvGrpSpPr>
          <p:nvPr/>
        </p:nvGrpSpPr>
        <p:grpSpPr bwMode="auto">
          <a:xfrm>
            <a:off x="79375" y="4699000"/>
            <a:ext cx="4973638" cy="1901825"/>
            <a:chOff x="77" y="2897"/>
            <a:chExt cx="3042" cy="1143"/>
          </a:xfrm>
        </p:grpSpPr>
        <p:sp>
          <p:nvSpPr>
            <p:cNvPr id="135201" name="Line 33">
              <a:extLst>
                <a:ext uri="{FF2B5EF4-FFF2-40B4-BE49-F238E27FC236}">
                  <a16:creationId xmlns:a16="http://schemas.microsoft.com/office/drawing/2014/main" id="{EEEF1524-76D1-474C-8F79-448415D45E2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4" y="2951"/>
              <a:ext cx="0" cy="1034"/>
            </a:xfrm>
            <a:prstGeom prst="lin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 type="triangl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35203" name="Line 35">
              <a:extLst>
                <a:ext uri="{FF2B5EF4-FFF2-40B4-BE49-F238E27FC236}">
                  <a16:creationId xmlns:a16="http://schemas.microsoft.com/office/drawing/2014/main" id="{83C037CE-9903-443A-8850-BBA8C01AB28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02" y="2919"/>
              <a:ext cx="0" cy="99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35204" name="Line 36">
              <a:extLst>
                <a:ext uri="{FF2B5EF4-FFF2-40B4-BE49-F238E27FC236}">
                  <a16:creationId xmlns:a16="http://schemas.microsoft.com/office/drawing/2014/main" id="{5A80DD54-0A3E-42A6-97D4-589ABDC15B8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3" y="3916"/>
              <a:ext cx="13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35205" name="Line 37">
              <a:extLst>
                <a:ext uri="{FF2B5EF4-FFF2-40B4-BE49-F238E27FC236}">
                  <a16:creationId xmlns:a16="http://schemas.microsoft.com/office/drawing/2014/main" id="{335244DD-9C7F-4D98-9748-40D21436DA9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8" y="3715"/>
              <a:ext cx="13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35206" name="Line 38">
              <a:extLst>
                <a:ext uri="{FF2B5EF4-FFF2-40B4-BE49-F238E27FC236}">
                  <a16:creationId xmlns:a16="http://schemas.microsoft.com/office/drawing/2014/main" id="{698DEE83-6569-4523-B970-BBA266CEE4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8" y="3289"/>
              <a:ext cx="137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35207" name="Line 39">
              <a:extLst>
                <a:ext uri="{FF2B5EF4-FFF2-40B4-BE49-F238E27FC236}">
                  <a16:creationId xmlns:a16="http://schemas.microsoft.com/office/drawing/2014/main" id="{279FB84B-4C60-4FFC-AF90-35E5350DA4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3" y="3061"/>
              <a:ext cx="13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35208" name="Text Box 40">
              <a:extLst>
                <a:ext uri="{FF2B5EF4-FFF2-40B4-BE49-F238E27FC236}">
                  <a16:creationId xmlns:a16="http://schemas.microsoft.com/office/drawing/2014/main" id="{5435D4A2-75FC-43B4-B6C6-0634C4760B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7" y="3811"/>
              <a:ext cx="274" cy="1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it-IT" altLang="it-IT" sz="1800" b="0" i="0">
                  <a:solidFill>
                    <a:srgbClr val="000066"/>
                  </a:solidFill>
                </a:rPr>
                <a:t>0</a:t>
              </a:r>
              <a:endParaRPr lang="it-IT" altLang="it-IT" sz="1800">
                <a:solidFill>
                  <a:srgbClr val="000066"/>
                </a:solidFill>
              </a:endParaRPr>
            </a:p>
          </p:txBody>
        </p:sp>
        <p:sp>
          <p:nvSpPr>
            <p:cNvPr id="135209" name="Text Box 41">
              <a:extLst>
                <a:ext uri="{FF2B5EF4-FFF2-40B4-BE49-F238E27FC236}">
                  <a16:creationId xmlns:a16="http://schemas.microsoft.com/office/drawing/2014/main" id="{314B9D1A-C9D0-403E-9205-FA59CC7C9A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" y="3565"/>
              <a:ext cx="471" cy="1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it-IT" altLang="it-IT" sz="1800" b="0">
                  <a:solidFill>
                    <a:srgbClr val="000066"/>
                  </a:solidFill>
                </a:rPr>
                <a:t>V</a:t>
              </a:r>
              <a:r>
                <a:rPr lang="it-IT" altLang="it-IT" sz="1800" b="0" baseline="-25000">
                  <a:solidFill>
                    <a:srgbClr val="000066"/>
                  </a:solidFill>
                </a:rPr>
                <a:t>IL</a:t>
              </a:r>
              <a:r>
                <a:rPr lang="it-IT" altLang="it-IT" sz="1800" b="0" i="0" baseline="-25000">
                  <a:solidFill>
                    <a:srgbClr val="000066"/>
                  </a:solidFill>
                </a:rPr>
                <a:t>max</a:t>
              </a:r>
              <a:endParaRPr lang="it-IT" altLang="it-IT" sz="1800">
                <a:solidFill>
                  <a:srgbClr val="000066"/>
                </a:solidFill>
              </a:endParaRPr>
            </a:p>
          </p:txBody>
        </p:sp>
        <p:sp>
          <p:nvSpPr>
            <p:cNvPr id="135210" name="Text Box 42">
              <a:extLst>
                <a:ext uri="{FF2B5EF4-FFF2-40B4-BE49-F238E27FC236}">
                  <a16:creationId xmlns:a16="http://schemas.microsoft.com/office/drawing/2014/main" id="{DE7ABD6E-FB03-49BD-AC75-E25B95719A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" y="3140"/>
              <a:ext cx="582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it-IT" altLang="it-IT" sz="1800" b="0">
                  <a:solidFill>
                    <a:srgbClr val="000066"/>
                  </a:solidFill>
                </a:rPr>
                <a:t>V</a:t>
              </a:r>
              <a:r>
                <a:rPr lang="it-IT" altLang="it-IT" sz="1800" b="0" baseline="-25000">
                  <a:solidFill>
                    <a:srgbClr val="000066"/>
                  </a:solidFill>
                </a:rPr>
                <a:t>IH</a:t>
              </a:r>
              <a:r>
                <a:rPr lang="it-IT" altLang="it-IT" sz="1800" b="0" i="0" baseline="-25000">
                  <a:solidFill>
                    <a:srgbClr val="000066"/>
                  </a:solidFill>
                </a:rPr>
                <a:t>min</a:t>
              </a:r>
            </a:p>
            <a:p>
              <a:endParaRPr lang="it-IT" altLang="it-IT" sz="1800">
                <a:solidFill>
                  <a:srgbClr val="000066"/>
                </a:solidFill>
              </a:endParaRPr>
            </a:p>
          </p:txBody>
        </p:sp>
        <p:sp>
          <p:nvSpPr>
            <p:cNvPr id="135211" name="Text Box 43">
              <a:extLst>
                <a:ext uri="{FF2B5EF4-FFF2-40B4-BE49-F238E27FC236}">
                  <a16:creationId xmlns:a16="http://schemas.microsoft.com/office/drawing/2014/main" id="{450C3444-AB26-44A7-91B8-A080587D7E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4" y="2897"/>
              <a:ext cx="638" cy="1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it-IT" altLang="it-IT" sz="1800" b="0">
                  <a:solidFill>
                    <a:srgbClr val="000066"/>
                  </a:solidFill>
                </a:rPr>
                <a:t>V</a:t>
              </a:r>
              <a:r>
                <a:rPr lang="it-IT" altLang="it-IT" sz="1800" b="0" baseline="-25000">
                  <a:solidFill>
                    <a:srgbClr val="000066"/>
                  </a:solidFill>
                </a:rPr>
                <a:t>CC</a:t>
              </a:r>
              <a:endParaRPr lang="it-IT" altLang="it-IT" sz="1800" b="0" i="0" baseline="-25000">
                <a:solidFill>
                  <a:srgbClr val="000066"/>
                </a:solidFill>
              </a:endParaRPr>
            </a:p>
            <a:p>
              <a:endParaRPr lang="it-IT" altLang="it-IT" sz="1800">
                <a:solidFill>
                  <a:srgbClr val="000066"/>
                </a:solidFill>
              </a:endParaRPr>
            </a:p>
          </p:txBody>
        </p:sp>
        <p:sp>
          <p:nvSpPr>
            <p:cNvPr id="135212" name="AutoShape 44">
              <a:extLst>
                <a:ext uri="{FF2B5EF4-FFF2-40B4-BE49-F238E27FC236}">
                  <a16:creationId xmlns:a16="http://schemas.microsoft.com/office/drawing/2014/main" id="{64ACBBAB-8C15-4D78-84D0-10AE21D5E3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7" y="3070"/>
              <a:ext cx="892" cy="677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noFill/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35213" name="Text Box 45">
              <a:extLst>
                <a:ext uri="{FF2B5EF4-FFF2-40B4-BE49-F238E27FC236}">
                  <a16:creationId xmlns:a16="http://schemas.microsoft.com/office/drawing/2014/main" id="{300AA409-45FA-4922-952E-571C0C263F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92" y="3194"/>
              <a:ext cx="677" cy="2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r>
                <a:rPr lang="it-IT" altLang="it-IT" sz="1800" b="0">
                  <a:solidFill>
                    <a:srgbClr val="000066"/>
                  </a:solidFill>
                </a:rPr>
                <a:t>circuito</a:t>
              </a:r>
            </a:p>
            <a:p>
              <a:pPr algn="ctr"/>
              <a:r>
                <a:rPr lang="it-IT" altLang="it-IT" sz="1800" b="0">
                  <a:solidFill>
                    <a:srgbClr val="000066"/>
                  </a:solidFill>
                </a:rPr>
                <a:t>integrato</a:t>
              </a:r>
              <a:endParaRPr lang="it-IT" altLang="it-IT" sz="1800">
                <a:solidFill>
                  <a:srgbClr val="000066"/>
                </a:solidFill>
              </a:endParaRPr>
            </a:p>
          </p:txBody>
        </p:sp>
        <p:sp>
          <p:nvSpPr>
            <p:cNvPr id="135214" name="Line 46">
              <a:extLst>
                <a:ext uri="{FF2B5EF4-FFF2-40B4-BE49-F238E27FC236}">
                  <a16:creationId xmlns:a16="http://schemas.microsoft.com/office/drawing/2014/main" id="{BCD3BB9C-8A20-4C4A-BD81-1EC71055A53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04" y="2919"/>
              <a:ext cx="0" cy="99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35215" name="Line 47">
              <a:extLst>
                <a:ext uri="{FF2B5EF4-FFF2-40B4-BE49-F238E27FC236}">
                  <a16:creationId xmlns:a16="http://schemas.microsoft.com/office/drawing/2014/main" id="{12D66D67-72C1-4086-BDF7-4AE8369556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35" y="3916"/>
              <a:ext cx="13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35216" name="Line 48">
              <a:extLst>
                <a:ext uri="{FF2B5EF4-FFF2-40B4-BE49-F238E27FC236}">
                  <a16:creationId xmlns:a16="http://schemas.microsoft.com/office/drawing/2014/main" id="{307E54D4-ECC4-4A5D-AE00-6B02604C26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30" y="3793"/>
              <a:ext cx="13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35217" name="Line 49">
              <a:extLst>
                <a:ext uri="{FF2B5EF4-FFF2-40B4-BE49-F238E27FC236}">
                  <a16:creationId xmlns:a16="http://schemas.microsoft.com/office/drawing/2014/main" id="{D202E735-944E-46BB-B421-97F9F8B95F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30" y="3198"/>
              <a:ext cx="13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35218" name="Line 50">
              <a:extLst>
                <a:ext uri="{FF2B5EF4-FFF2-40B4-BE49-F238E27FC236}">
                  <a16:creationId xmlns:a16="http://schemas.microsoft.com/office/drawing/2014/main" id="{30AFF0B7-97C5-4B39-843C-BF02DF1CCB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25" y="3061"/>
              <a:ext cx="13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35219" name="Text Box 51">
              <a:extLst>
                <a:ext uri="{FF2B5EF4-FFF2-40B4-BE49-F238E27FC236}">
                  <a16:creationId xmlns:a16="http://schemas.microsoft.com/office/drawing/2014/main" id="{50A9E21F-E191-4E47-A309-AAD30C10AC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00" y="3847"/>
              <a:ext cx="366" cy="1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it-IT" altLang="it-IT" sz="1800" b="0" i="0">
                  <a:solidFill>
                    <a:srgbClr val="000066"/>
                  </a:solidFill>
                </a:rPr>
                <a:t>0</a:t>
              </a:r>
              <a:endParaRPr lang="it-IT" altLang="it-IT" sz="1800">
                <a:solidFill>
                  <a:srgbClr val="000066"/>
                </a:solidFill>
              </a:endParaRPr>
            </a:p>
          </p:txBody>
        </p:sp>
        <p:sp>
          <p:nvSpPr>
            <p:cNvPr id="135220" name="Text Box 52">
              <a:extLst>
                <a:ext uri="{FF2B5EF4-FFF2-40B4-BE49-F238E27FC236}">
                  <a16:creationId xmlns:a16="http://schemas.microsoft.com/office/drawing/2014/main" id="{09D34875-C19D-4F54-87C8-5A373DEFD7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6" y="3670"/>
              <a:ext cx="525" cy="1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it-IT" altLang="it-IT" sz="1800" b="0">
                  <a:solidFill>
                    <a:srgbClr val="000066"/>
                  </a:solidFill>
                </a:rPr>
                <a:t>V</a:t>
              </a:r>
              <a:r>
                <a:rPr lang="it-IT" altLang="it-IT" sz="1800" b="0" baseline="-25000">
                  <a:solidFill>
                    <a:srgbClr val="000066"/>
                  </a:solidFill>
                </a:rPr>
                <a:t>OL</a:t>
              </a:r>
              <a:r>
                <a:rPr lang="it-IT" altLang="it-IT" sz="1800" b="0" i="0" baseline="-25000">
                  <a:solidFill>
                    <a:srgbClr val="000066"/>
                  </a:solidFill>
                </a:rPr>
                <a:t>max</a:t>
              </a:r>
              <a:endParaRPr lang="it-IT" altLang="it-IT" sz="1800">
                <a:solidFill>
                  <a:srgbClr val="000066"/>
                </a:solidFill>
              </a:endParaRPr>
            </a:p>
          </p:txBody>
        </p:sp>
        <p:sp>
          <p:nvSpPr>
            <p:cNvPr id="135221" name="Text Box 53">
              <a:extLst>
                <a:ext uri="{FF2B5EF4-FFF2-40B4-BE49-F238E27FC236}">
                  <a16:creationId xmlns:a16="http://schemas.microsoft.com/office/drawing/2014/main" id="{B16B1885-A82B-494E-A029-1429FD11EC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2" y="3102"/>
              <a:ext cx="727" cy="1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it-IT" altLang="it-IT" sz="1800" b="0">
                  <a:solidFill>
                    <a:srgbClr val="000066"/>
                  </a:solidFill>
                </a:rPr>
                <a:t>V</a:t>
              </a:r>
              <a:r>
                <a:rPr lang="it-IT" altLang="it-IT" sz="1800" b="0" baseline="-25000">
                  <a:solidFill>
                    <a:srgbClr val="000066"/>
                  </a:solidFill>
                </a:rPr>
                <a:t>OH</a:t>
              </a:r>
              <a:r>
                <a:rPr lang="it-IT" altLang="it-IT" sz="1800" b="0" i="0" baseline="-25000">
                  <a:solidFill>
                    <a:srgbClr val="000066"/>
                  </a:solidFill>
                </a:rPr>
                <a:t>min</a:t>
              </a:r>
            </a:p>
            <a:p>
              <a:endParaRPr lang="it-IT" altLang="it-IT" sz="1800">
                <a:solidFill>
                  <a:srgbClr val="000066"/>
                </a:solidFill>
              </a:endParaRPr>
            </a:p>
          </p:txBody>
        </p:sp>
        <p:sp>
          <p:nvSpPr>
            <p:cNvPr id="135222" name="Text Box 54">
              <a:extLst>
                <a:ext uri="{FF2B5EF4-FFF2-40B4-BE49-F238E27FC236}">
                  <a16:creationId xmlns:a16="http://schemas.microsoft.com/office/drawing/2014/main" id="{0D529F06-E7D5-411A-82D6-B82521B627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88" y="2906"/>
              <a:ext cx="527" cy="1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it-IT" altLang="it-IT" sz="1800" b="0">
                  <a:solidFill>
                    <a:srgbClr val="000066"/>
                  </a:solidFill>
                </a:rPr>
                <a:t>V</a:t>
              </a:r>
              <a:r>
                <a:rPr lang="it-IT" altLang="it-IT" sz="1800" b="0" baseline="-25000">
                  <a:solidFill>
                    <a:srgbClr val="000066"/>
                  </a:solidFill>
                </a:rPr>
                <a:t>CC</a:t>
              </a:r>
              <a:endParaRPr lang="it-IT" altLang="it-IT" sz="1800" b="0" i="0" baseline="-25000">
                <a:solidFill>
                  <a:srgbClr val="000066"/>
                </a:solidFill>
              </a:endParaRPr>
            </a:p>
            <a:p>
              <a:endParaRPr lang="it-IT" altLang="it-IT" sz="1800">
                <a:solidFill>
                  <a:srgbClr val="000066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500"/>
                                        <p:tgtEl>
                                          <p:spTgt spid="135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135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5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5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5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5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5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8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5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5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5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5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5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1351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1351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1351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080"/>
                            </p:stCondLst>
                            <p:childTnLst>
                              <p:par>
                                <p:cTn id="3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1930"/>
                            </p:stCondLst>
                            <p:childTnLst>
                              <p:par>
                                <p:cTn id="4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5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2" dur="80"/>
                                        <p:tgtEl>
                                          <p:spTgt spid="1351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3" dur="80"/>
                                        <p:tgtEl>
                                          <p:spTgt spid="1351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80"/>
                                        <p:tgtEl>
                                          <p:spTgt spid="1351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1080"/>
                            </p:stCondLst>
                            <p:childTnLst>
                              <p:par>
                                <p:cTn id="56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2380"/>
                            </p:stCondLst>
                            <p:childTnLst>
                              <p:par>
                                <p:cTn id="63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3" dur="80"/>
                                        <p:tgtEl>
                                          <p:spTgt spid="13518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4" dur="80"/>
                                        <p:tgtEl>
                                          <p:spTgt spid="1351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80"/>
                                        <p:tgtEl>
                                          <p:spTgt spid="1351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760"/>
                            </p:stCondLst>
                            <p:childTnLst>
                              <p:par>
                                <p:cTn id="7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2060"/>
                            </p:stCondLst>
                            <p:childTnLst>
                              <p:par>
                                <p:cTn id="84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4" dur="80"/>
                                        <p:tgtEl>
                                          <p:spTgt spid="1351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5" dur="80"/>
                                        <p:tgtEl>
                                          <p:spTgt spid="1351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80"/>
                                        <p:tgtEl>
                                          <p:spTgt spid="1351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"/>
                                        <p:tgtEl>
                                          <p:spTgt spid="1352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400" fill="hold"/>
                                        <p:tgtEl>
                                          <p:spTgt spid="135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400" fill="hold"/>
                                        <p:tgtEl>
                                          <p:spTgt spid="135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5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5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1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518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1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518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1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5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4" presetID="34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1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1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518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518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1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5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20" presetID="34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2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2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518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2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518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5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26" presetID="34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2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29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519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3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519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3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5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 nodeType="withGroup">
                            <p:stCondLst>
                              <p:cond delay="1900"/>
                            </p:stCondLst>
                            <p:childTnLst>
                              <p:par>
                                <p:cTn id="133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72" grpId="0"/>
      <p:bldP spid="135175" grpId="0"/>
      <p:bldP spid="135176" grpId="0"/>
      <p:bldP spid="135177" grpId="0"/>
      <p:bldP spid="135178" grpId="0"/>
      <p:bldP spid="135180" grpId="0"/>
      <p:bldP spid="135181" grpId="0"/>
      <p:bldP spid="135182" grpId="0"/>
      <p:bldP spid="135183" grpId="0"/>
      <p:bldP spid="135184" grpId="0"/>
      <p:bldP spid="135185" grpId="0"/>
      <p:bldP spid="135186" grpId="0"/>
      <p:bldP spid="135187" grpId="0"/>
      <p:bldP spid="135188" grpId="0"/>
      <p:bldP spid="135189" grpId="0"/>
      <p:bldP spid="135190" grpId="0"/>
      <p:bldP spid="135191" grpId="0"/>
      <p:bldP spid="135192" grpId="0"/>
      <p:bldP spid="135193" grpId="0"/>
      <p:bldP spid="135194" grpId="0"/>
      <p:bldP spid="135195" grpId="0"/>
      <p:bldP spid="135196" grpId="0"/>
      <p:bldP spid="135197" grpId="0"/>
      <p:bldP spid="13519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0">
          <a:gsLst>
            <a:gs pos="75000">
              <a:srgbClr val="EBC6AF"/>
            </a:gs>
            <a:gs pos="36000">
              <a:schemeClr val="bg1"/>
            </a:gs>
            <a:gs pos="100000">
              <a:schemeClr val="folHlink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6" name="Rectangle 4">
            <a:extLst>
              <a:ext uri="{FF2B5EF4-FFF2-40B4-BE49-F238E27FC236}">
                <a16:creationId xmlns:a16="http://schemas.microsoft.com/office/drawing/2014/main" id="{517A1101-A144-4FA0-B26F-828018FC75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it-IT" altLang="it-IT"/>
              <a:t>Caratteristiche famiglie logiche</a:t>
            </a:r>
          </a:p>
        </p:txBody>
      </p:sp>
      <p:sp>
        <p:nvSpPr>
          <p:cNvPr id="141318" name="Line 6">
            <a:extLst>
              <a:ext uri="{FF2B5EF4-FFF2-40B4-BE49-F238E27FC236}">
                <a16:creationId xmlns:a16="http://schemas.microsoft.com/office/drawing/2014/main" id="{7A223F75-5190-4FED-B0E3-41175AFD3D41}"/>
              </a:ext>
            </a:extLst>
          </p:cNvPr>
          <p:cNvSpPr>
            <a:spLocks noChangeShapeType="1"/>
          </p:cNvSpPr>
          <p:nvPr/>
        </p:nvSpPr>
        <p:spPr bwMode="auto">
          <a:xfrm>
            <a:off x="7327900" y="1323975"/>
            <a:ext cx="0" cy="4854575"/>
          </a:xfrm>
          <a:prstGeom prst="line">
            <a:avLst/>
          </a:prstGeom>
          <a:noFill/>
          <a:ln w="22225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141319" name="Line 7">
            <a:extLst>
              <a:ext uri="{FF2B5EF4-FFF2-40B4-BE49-F238E27FC236}">
                <a16:creationId xmlns:a16="http://schemas.microsoft.com/office/drawing/2014/main" id="{D3A42A3A-0CD1-4A5D-8002-97D00851C80B}"/>
              </a:ext>
            </a:extLst>
          </p:cNvPr>
          <p:cNvSpPr>
            <a:spLocks noChangeShapeType="1"/>
          </p:cNvSpPr>
          <p:nvPr/>
        </p:nvSpPr>
        <p:spPr bwMode="auto">
          <a:xfrm>
            <a:off x="6037263" y="1854200"/>
            <a:ext cx="2568575" cy="0"/>
          </a:xfrm>
          <a:prstGeom prst="line">
            <a:avLst/>
          </a:prstGeom>
          <a:noFill/>
          <a:ln w="22225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141320" name="Text Box 8">
            <a:extLst>
              <a:ext uri="{FF2B5EF4-FFF2-40B4-BE49-F238E27FC236}">
                <a16:creationId xmlns:a16="http://schemas.microsoft.com/office/drawing/2014/main" id="{1CE604FB-C0B2-4C38-BE9B-9926DDCEB0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1738" y="1258888"/>
            <a:ext cx="79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i="0" dirty="0">
                <a:solidFill>
                  <a:srgbClr val="FF0000"/>
                </a:solidFill>
              </a:rPr>
              <a:t>TTL</a:t>
            </a:r>
          </a:p>
        </p:txBody>
      </p:sp>
      <p:sp>
        <p:nvSpPr>
          <p:cNvPr id="141321" name="Text Box 9">
            <a:extLst>
              <a:ext uri="{FF2B5EF4-FFF2-40B4-BE49-F238E27FC236}">
                <a16:creationId xmlns:a16="http://schemas.microsoft.com/office/drawing/2014/main" id="{5B80AA9A-14F5-4696-B141-C8EBE7D5F7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7125" y="1249363"/>
            <a:ext cx="1098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i="0">
                <a:solidFill>
                  <a:srgbClr val="FF0000"/>
                </a:solidFill>
              </a:rPr>
              <a:t>CMOS</a:t>
            </a:r>
          </a:p>
        </p:txBody>
      </p:sp>
      <p:sp>
        <p:nvSpPr>
          <p:cNvPr id="141330" name="Rectangle 18">
            <a:extLst>
              <a:ext uri="{FF2B5EF4-FFF2-40B4-BE49-F238E27FC236}">
                <a16:creationId xmlns:a16="http://schemas.microsoft.com/office/drawing/2014/main" id="{DE028514-4D24-49FB-BD06-B31C96FDDF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888" y="4062413"/>
            <a:ext cx="55594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buFontTx/>
              <a:buChar char="•"/>
            </a:pPr>
            <a:r>
              <a:rPr lang="it-IT" altLang="it-IT" dirty="0">
                <a:solidFill>
                  <a:srgbClr val="3333FF"/>
                </a:solidFill>
              </a:rPr>
              <a:t> Livelli di corrente di ingresso e di uscita: </a:t>
            </a:r>
          </a:p>
        </p:txBody>
      </p:sp>
      <p:sp>
        <p:nvSpPr>
          <p:cNvPr id="141331" name="Rectangle 19">
            <a:extLst>
              <a:ext uri="{FF2B5EF4-FFF2-40B4-BE49-F238E27FC236}">
                <a16:creationId xmlns:a16="http://schemas.microsoft.com/office/drawing/2014/main" id="{EF05854C-5E1E-47C0-8291-84C7581C69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7738" y="4465638"/>
            <a:ext cx="9445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it-IT" altLang="it-IT" dirty="0" err="1">
                <a:solidFill>
                  <a:srgbClr val="000066"/>
                </a:solidFill>
              </a:rPr>
              <a:t>I</a:t>
            </a:r>
            <a:r>
              <a:rPr lang="it-IT" altLang="it-IT" baseline="-25000" dirty="0" err="1">
                <a:solidFill>
                  <a:srgbClr val="000066"/>
                </a:solidFill>
              </a:rPr>
              <a:t>ILmax</a:t>
            </a:r>
            <a:r>
              <a:rPr lang="it-IT" altLang="it-IT" dirty="0">
                <a:solidFill>
                  <a:srgbClr val="000066"/>
                </a:solidFill>
              </a:rPr>
              <a:t> </a:t>
            </a:r>
          </a:p>
        </p:txBody>
      </p:sp>
      <p:sp>
        <p:nvSpPr>
          <p:cNvPr id="141332" name="Rectangle 20">
            <a:extLst>
              <a:ext uri="{FF2B5EF4-FFF2-40B4-BE49-F238E27FC236}">
                <a16:creationId xmlns:a16="http://schemas.microsoft.com/office/drawing/2014/main" id="{AC1093FE-5A90-4818-B32C-E4D2B269D7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7738" y="4848225"/>
            <a:ext cx="9032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it-IT" altLang="it-IT">
                <a:solidFill>
                  <a:srgbClr val="000066"/>
                </a:solidFill>
              </a:rPr>
              <a:t>I</a:t>
            </a:r>
            <a:r>
              <a:rPr lang="it-IT" altLang="it-IT" baseline="-25000">
                <a:solidFill>
                  <a:srgbClr val="000066"/>
                </a:solidFill>
              </a:rPr>
              <a:t>IHmax</a:t>
            </a:r>
            <a:endParaRPr lang="it-IT" altLang="it-IT">
              <a:solidFill>
                <a:srgbClr val="000066"/>
              </a:solidFill>
            </a:endParaRPr>
          </a:p>
        </p:txBody>
      </p:sp>
      <p:sp>
        <p:nvSpPr>
          <p:cNvPr id="141333" name="Rectangle 21">
            <a:extLst>
              <a:ext uri="{FF2B5EF4-FFF2-40B4-BE49-F238E27FC236}">
                <a16:creationId xmlns:a16="http://schemas.microsoft.com/office/drawing/2014/main" id="{0D772B31-D382-4374-B881-F2CF2D4537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7738" y="5245100"/>
            <a:ext cx="1011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it-IT" altLang="it-IT">
                <a:solidFill>
                  <a:srgbClr val="000066"/>
                </a:solidFill>
              </a:rPr>
              <a:t>I</a:t>
            </a:r>
            <a:r>
              <a:rPr lang="it-IT" altLang="it-IT" baseline="-25000">
                <a:solidFill>
                  <a:srgbClr val="000066"/>
                </a:solidFill>
              </a:rPr>
              <a:t>OLmax</a:t>
            </a:r>
            <a:r>
              <a:rPr lang="it-IT" altLang="it-IT">
                <a:solidFill>
                  <a:srgbClr val="000066"/>
                </a:solidFill>
              </a:rPr>
              <a:t> </a:t>
            </a:r>
          </a:p>
        </p:txBody>
      </p:sp>
      <p:sp>
        <p:nvSpPr>
          <p:cNvPr id="141334" name="Rectangle 22">
            <a:extLst>
              <a:ext uri="{FF2B5EF4-FFF2-40B4-BE49-F238E27FC236}">
                <a16:creationId xmlns:a16="http://schemas.microsoft.com/office/drawing/2014/main" id="{F54FCC99-CDB8-430B-8B63-0476FFF829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7738" y="5613400"/>
            <a:ext cx="10461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it-IT" altLang="it-IT">
                <a:solidFill>
                  <a:srgbClr val="000066"/>
                </a:solidFill>
              </a:rPr>
              <a:t>I</a:t>
            </a:r>
            <a:r>
              <a:rPr lang="it-IT" altLang="it-IT" baseline="-25000">
                <a:solidFill>
                  <a:srgbClr val="000066"/>
                </a:solidFill>
              </a:rPr>
              <a:t>OHmax</a:t>
            </a:r>
            <a:r>
              <a:rPr lang="it-IT" altLang="it-IT">
                <a:solidFill>
                  <a:srgbClr val="000066"/>
                </a:solidFill>
              </a:rPr>
              <a:t> </a:t>
            </a:r>
          </a:p>
        </p:txBody>
      </p:sp>
      <p:sp>
        <p:nvSpPr>
          <p:cNvPr id="141335" name="Rectangle 23">
            <a:extLst>
              <a:ext uri="{FF2B5EF4-FFF2-40B4-BE49-F238E27FC236}">
                <a16:creationId xmlns:a16="http://schemas.microsoft.com/office/drawing/2014/main" id="{F7334146-C9BC-4A66-A191-F978F3215E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07113" y="4473575"/>
            <a:ext cx="11922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it-IT" altLang="it-IT" i="0">
                <a:solidFill>
                  <a:srgbClr val="000066"/>
                </a:solidFill>
              </a:rPr>
              <a:t>1,6 mA </a:t>
            </a:r>
          </a:p>
        </p:txBody>
      </p:sp>
      <p:sp>
        <p:nvSpPr>
          <p:cNvPr id="141336" name="Rectangle 24">
            <a:extLst>
              <a:ext uri="{FF2B5EF4-FFF2-40B4-BE49-F238E27FC236}">
                <a16:creationId xmlns:a16="http://schemas.microsoft.com/office/drawing/2014/main" id="{75A115E5-7244-4C21-8A46-27045B62E9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8388" y="4479281"/>
            <a:ext cx="112402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it-IT" altLang="it-IT" i="0" dirty="0">
                <a:solidFill>
                  <a:srgbClr val="000066"/>
                </a:solidFill>
              </a:rPr>
              <a:t>0,1 </a:t>
            </a:r>
            <a:r>
              <a:rPr lang="it-IT" altLang="it-IT" i="0" dirty="0" err="1">
                <a:solidFill>
                  <a:srgbClr val="000066"/>
                </a:solidFill>
                <a:latin typeface="Symbol" panose="05050102010706020507" pitchFamily="18" charset="2"/>
              </a:rPr>
              <a:t>m</a:t>
            </a:r>
            <a:r>
              <a:rPr lang="it-IT" altLang="it-IT" i="0" dirty="0" err="1">
                <a:solidFill>
                  <a:srgbClr val="000066"/>
                </a:solidFill>
              </a:rPr>
              <a:t>A</a:t>
            </a:r>
            <a:r>
              <a:rPr lang="it-IT" altLang="it-IT" dirty="0">
                <a:solidFill>
                  <a:srgbClr val="000066"/>
                </a:solidFill>
              </a:rPr>
              <a:t> </a:t>
            </a:r>
          </a:p>
        </p:txBody>
      </p:sp>
      <p:sp>
        <p:nvSpPr>
          <p:cNvPr id="141337" name="Rectangle 25">
            <a:extLst>
              <a:ext uri="{FF2B5EF4-FFF2-40B4-BE49-F238E27FC236}">
                <a16:creationId xmlns:a16="http://schemas.microsoft.com/office/drawing/2014/main" id="{494DF5BC-7FA5-4FBB-ABAE-3DDECA0206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07113" y="4854575"/>
            <a:ext cx="10382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it-IT" altLang="it-IT" i="0">
                <a:solidFill>
                  <a:srgbClr val="000066"/>
                </a:solidFill>
              </a:rPr>
              <a:t>40 </a:t>
            </a:r>
            <a:r>
              <a:rPr lang="it-IT" altLang="it-IT" i="0">
                <a:solidFill>
                  <a:srgbClr val="000066"/>
                </a:solidFill>
                <a:latin typeface="Symbol" panose="05050102010706020507" pitchFamily="18" charset="2"/>
              </a:rPr>
              <a:t>m</a:t>
            </a:r>
            <a:r>
              <a:rPr lang="it-IT" altLang="it-IT" i="0">
                <a:solidFill>
                  <a:srgbClr val="000066"/>
                </a:solidFill>
              </a:rPr>
              <a:t>A </a:t>
            </a:r>
          </a:p>
        </p:txBody>
      </p:sp>
      <p:sp>
        <p:nvSpPr>
          <p:cNvPr id="141338" name="Rectangle 26">
            <a:extLst>
              <a:ext uri="{FF2B5EF4-FFF2-40B4-BE49-F238E27FC236}">
                <a16:creationId xmlns:a16="http://schemas.microsoft.com/office/drawing/2014/main" id="{E24CF0A1-522D-4926-BA0A-474062507D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8388" y="4860281"/>
            <a:ext cx="112402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it-IT" altLang="it-IT" i="0" dirty="0">
                <a:solidFill>
                  <a:srgbClr val="000066"/>
                </a:solidFill>
              </a:rPr>
              <a:t>0,1 </a:t>
            </a:r>
            <a:r>
              <a:rPr lang="it-IT" altLang="it-IT" i="0" dirty="0" err="1">
                <a:solidFill>
                  <a:srgbClr val="000066"/>
                </a:solidFill>
                <a:latin typeface="Symbol" panose="05050102010706020507" pitchFamily="18" charset="2"/>
              </a:rPr>
              <a:t>m</a:t>
            </a:r>
            <a:r>
              <a:rPr lang="it-IT" altLang="it-IT" i="0" dirty="0" err="1">
                <a:solidFill>
                  <a:srgbClr val="000066"/>
                </a:solidFill>
              </a:rPr>
              <a:t>A</a:t>
            </a:r>
            <a:r>
              <a:rPr lang="it-IT" altLang="it-IT" dirty="0">
                <a:solidFill>
                  <a:srgbClr val="000066"/>
                </a:solidFill>
              </a:rPr>
              <a:t> </a:t>
            </a:r>
          </a:p>
        </p:txBody>
      </p:sp>
      <p:sp>
        <p:nvSpPr>
          <p:cNvPr id="141339" name="Rectangle 27">
            <a:extLst>
              <a:ext uri="{FF2B5EF4-FFF2-40B4-BE49-F238E27FC236}">
                <a16:creationId xmlns:a16="http://schemas.microsoft.com/office/drawing/2014/main" id="{16AECAB6-1593-48CA-A75F-8D0ACCC4BE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07113" y="5260975"/>
            <a:ext cx="11160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it-IT" altLang="it-IT" i="0">
                <a:solidFill>
                  <a:srgbClr val="000066"/>
                </a:solidFill>
              </a:rPr>
              <a:t>16 mA </a:t>
            </a:r>
          </a:p>
        </p:txBody>
      </p:sp>
      <p:sp>
        <p:nvSpPr>
          <p:cNvPr id="141340" name="Rectangle 28">
            <a:extLst>
              <a:ext uri="{FF2B5EF4-FFF2-40B4-BE49-F238E27FC236}">
                <a16:creationId xmlns:a16="http://schemas.microsoft.com/office/drawing/2014/main" id="{F8FFDB05-266B-4447-B797-15D23D9A9D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8388" y="5266681"/>
            <a:ext cx="195502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it-IT" altLang="it-IT" i="0" dirty="0">
                <a:solidFill>
                  <a:srgbClr val="000066"/>
                </a:solidFill>
              </a:rPr>
              <a:t>4 </a:t>
            </a:r>
            <a:r>
              <a:rPr lang="it-IT" altLang="it-IT" i="0" dirty="0" err="1">
                <a:solidFill>
                  <a:srgbClr val="000066"/>
                </a:solidFill>
              </a:rPr>
              <a:t>mA</a:t>
            </a:r>
            <a:r>
              <a:rPr lang="it-IT" altLang="it-IT" i="0" dirty="0">
                <a:solidFill>
                  <a:srgbClr val="000066"/>
                </a:solidFill>
              </a:rPr>
              <a:t>      HC  </a:t>
            </a:r>
          </a:p>
        </p:txBody>
      </p:sp>
      <p:sp>
        <p:nvSpPr>
          <p:cNvPr id="141341" name="Rectangle 29">
            <a:extLst>
              <a:ext uri="{FF2B5EF4-FFF2-40B4-BE49-F238E27FC236}">
                <a16:creationId xmlns:a16="http://schemas.microsoft.com/office/drawing/2014/main" id="{08CC02C9-8F3A-4D8D-913F-C5EA5E5621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07113" y="5667375"/>
            <a:ext cx="119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it-IT" altLang="it-IT" i="0">
                <a:solidFill>
                  <a:srgbClr val="000066"/>
                </a:solidFill>
              </a:rPr>
              <a:t>400 </a:t>
            </a:r>
            <a:r>
              <a:rPr lang="it-IT" altLang="it-IT" i="0">
                <a:solidFill>
                  <a:srgbClr val="000066"/>
                </a:solidFill>
                <a:latin typeface="Symbol" panose="05050102010706020507" pitchFamily="18" charset="2"/>
              </a:rPr>
              <a:t>m</a:t>
            </a:r>
            <a:r>
              <a:rPr lang="it-IT" altLang="it-IT" i="0">
                <a:solidFill>
                  <a:srgbClr val="000066"/>
                </a:solidFill>
              </a:rPr>
              <a:t>A </a:t>
            </a:r>
          </a:p>
        </p:txBody>
      </p:sp>
      <p:sp>
        <p:nvSpPr>
          <p:cNvPr id="141342" name="Rectangle 30">
            <a:extLst>
              <a:ext uri="{FF2B5EF4-FFF2-40B4-BE49-F238E27FC236}">
                <a16:creationId xmlns:a16="http://schemas.microsoft.com/office/drawing/2014/main" id="{2A6F5F82-B54E-40A4-9286-4F5E69DDE6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8388" y="5673081"/>
            <a:ext cx="187807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it-IT" altLang="it-IT" i="0" dirty="0">
                <a:solidFill>
                  <a:srgbClr val="000066"/>
                </a:solidFill>
              </a:rPr>
              <a:t>4 </a:t>
            </a:r>
            <a:r>
              <a:rPr lang="it-IT" altLang="it-IT" i="0" dirty="0" err="1">
                <a:solidFill>
                  <a:srgbClr val="000066"/>
                </a:solidFill>
              </a:rPr>
              <a:t>mA</a:t>
            </a:r>
            <a:r>
              <a:rPr lang="it-IT" altLang="it-IT" i="0" dirty="0">
                <a:solidFill>
                  <a:srgbClr val="000066"/>
                </a:solidFill>
              </a:rPr>
              <a:t>      HC</a:t>
            </a:r>
            <a:r>
              <a:rPr lang="it-IT" altLang="it-IT" dirty="0">
                <a:solidFill>
                  <a:srgbClr val="000066"/>
                </a:solidFill>
              </a:rPr>
              <a:t> </a:t>
            </a:r>
          </a:p>
        </p:txBody>
      </p:sp>
      <p:graphicFrame>
        <p:nvGraphicFramePr>
          <p:cNvPr id="141371" name="Object 59">
            <a:extLst>
              <a:ext uri="{FF2B5EF4-FFF2-40B4-BE49-F238E27FC236}">
                <a16:creationId xmlns:a16="http://schemas.microsoft.com/office/drawing/2014/main" id="{8896F667-B71E-4AF4-B2FC-96AB4861057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63550" y="1382713"/>
          <a:ext cx="1889125" cy="2424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483" name="Image" r:id="rId3" imgW="7640816" imgH="9805714" progId="Photoshop.Image.7">
                  <p:embed/>
                </p:oleObj>
              </mc:Choice>
              <mc:Fallback>
                <p:oleObj name="Image" r:id="rId3" imgW="7640816" imgH="9805714" progId="Photoshop.Image.7">
                  <p:embed/>
                  <p:pic>
                    <p:nvPicPr>
                      <p:cNvPr id="0" name="Object 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550" y="1382713"/>
                        <a:ext cx="1889125" cy="2424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2225" algn="ctr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1372" name="Object 60">
            <a:extLst>
              <a:ext uri="{FF2B5EF4-FFF2-40B4-BE49-F238E27FC236}">
                <a16:creationId xmlns:a16="http://schemas.microsoft.com/office/drawing/2014/main" id="{F4ECF9A7-66DB-4C87-A434-AAA005176C2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95625" y="1381125"/>
          <a:ext cx="2046288" cy="2452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484" name="Image" r:id="rId5" imgW="8179592" imgH="9805714" progId="Photoshop.Image.7">
                  <p:embed/>
                </p:oleObj>
              </mc:Choice>
              <mc:Fallback>
                <p:oleObj name="Image" r:id="rId5" imgW="8179592" imgH="9805714" progId="Photoshop.Image.7">
                  <p:embed/>
                  <p:pic>
                    <p:nvPicPr>
                      <p:cNvPr id="0" name="Object 6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5625" y="1381125"/>
                        <a:ext cx="2046288" cy="2452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2225" algn="ctr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1373" name="Object 61">
            <a:extLst>
              <a:ext uri="{FF2B5EF4-FFF2-40B4-BE49-F238E27FC236}">
                <a16:creationId xmlns:a16="http://schemas.microsoft.com/office/drawing/2014/main" id="{8008C455-4ACB-4CA1-9B31-0804AA8C183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8438" y="4576763"/>
          <a:ext cx="2312987" cy="188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485" name="Image" r:id="rId7" imgW="8640000" imgH="7043265" progId="Photoshop.Image.7">
                  <p:embed/>
                </p:oleObj>
              </mc:Choice>
              <mc:Fallback>
                <p:oleObj name="Image" r:id="rId7" imgW="8640000" imgH="7043265" progId="Photoshop.Image.7">
                  <p:embed/>
                  <p:pic>
                    <p:nvPicPr>
                      <p:cNvPr id="0" name="Object 6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438" y="4576763"/>
                        <a:ext cx="2312987" cy="1885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2225" algn="ctr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1374" name="Object 62">
            <a:extLst>
              <a:ext uri="{FF2B5EF4-FFF2-40B4-BE49-F238E27FC236}">
                <a16:creationId xmlns:a16="http://schemas.microsoft.com/office/drawing/2014/main" id="{48952792-28E2-4B81-A110-6752A25FC68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43200" y="4562475"/>
          <a:ext cx="2006600" cy="189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486" name="Image" r:id="rId9" imgW="7464490" imgH="7043265" progId="Photoshop.Image.7">
                  <p:embed/>
                </p:oleObj>
              </mc:Choice>
              <mc:Fallback>
                <p:oleObj name="Image" r:id="rId9" imgW="7464490" imgH="7043265" progId="Photoshop.Image.7">
                  <p:embed/>
                  <p:pic>
                    <p:nvPicPr>
                      <p:cNvPr id="0" name="Object 6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4562475"/>
                        <a:ext cx="2006600" cy="189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2225" algn="ctr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CasellaDiTesto 1">
            <a:extLst>
              <a:ext uri="{FF2B5EF4-FFF2-40B4-BE49-F238E27FC236}">
                <a16:creationId xmlns:a16="http://schemas.microsoft.com/office/drawing/2014/main" id="{2447F39D-2E9D-4BEC-8B31-14853644DE2F}"/>
              </a:ext>
            </a:extLst>
          </p:cNvPr>
          <p:cNvSpPr txBox="1"/>
          <p:nvPr/>
        </p:nvSpPr>
        <p:spPr>
          <a:xfrm>
            <a:off x="5205393" y="6172730"/>
            <a:ext cx="337028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i="0" dirty="0">
                <a:solidFill>
                  <a:srgbClr val="000099"/>
                </a:solidFill>
              </a:rPr>
              <a:t>SPESSO INSUFFICIENTI</a:t>
            </a:r>
          </a:p>
          <a:p>
            <a:r>
              <a:rPr lang="it-IT" sz="2000" i="0" dirty="0">
                <a:solidFill>
                  <a:srgbClr val="000099"/>
                </a:solidFill>
              </a:rPr>
              <a:t>A PILOTARE UN CARICO!</a:t>
            </a:r>
          </a:p>
        </p:txBody>
      </p:sp>
      <p:sp>
        <p:nvSpPr>
          <p:cNvPr id="3" name="Ovale 2">
            <a:extLst>
              <a:ext uri="{FF2B5EF4-FFF2-40B4-BE49-F238E27FC236}">
                <a16:creationId xmlns:a16="http://schemas.microsoft.com/office/drawing/2014/main" id="{E61E140C-A870-492F-A27B-A1E1D8AEA707}"/>
              </a:ext>
            </a:extLst>
          </p:cNvPr>
          <p:cNvSpPr/>
          <p:nvPr/>
        </p:nvSpPr>
        <p:spPr>
          <a:xfrm>
            <a:off x="4551630" y="5599112"/>
            <a:ext cx="3863181" cy="638175"/>
          </a:xfrm>
          <a:prstGeom prst="ellipse">
            <a:avLst/>
          </a:prstGeom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l"/>
            <a:endParaRPr lang="it-IT" i="0" dirty="0">
              <a:solidFill>
                <a:schemeClr val="tx1"/>
              </a:solidFill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413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413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413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520"/>
                            </p:stCondLst>
                            <p:childTnLst>
                              <p:par>
                                <p:cTn id="11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133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133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13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520"/>
                            </p:stCondLst>
                            <p:childTnLst>
                              <p:par>
                                <p:cTn id="1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13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13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13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1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133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133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13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13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13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13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1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withGroup">
                            <p:stCondLst>
                              <p:cond delay="1500"/>
                            </p:stCondLst>
                            <p:childTnLst>
                              <p:par>
                                <p:cTn id="54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7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133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7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133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7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13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413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413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413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41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withGroup">
                            <p:stCondLst>
                              <p:cond delay="1500"/>
                            </p:stCondLst>
                            <p:childTnLst>
                              <p:par>
                                <p:cTn id="8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8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9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99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133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0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133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13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413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413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413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41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withGroup">
                            <p:stCondLst>
                              <p:cond delay="1500"/>
                            </p:stCondLst>
                            <p:childTnLst>
                              <p:par>
                                <p:cTn id="1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6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1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500"/>
                            </p:stCondLst>
                            <p:childTnLst>
                              <p:par>
                                <p:cTn id="130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330" grpId="0"/>
      <p:bldP spid="141331" grpId="0"/>
      <p:bldP spid="141332" grpId="0"/>
      <p:bldP spid="141333" grpId="0"/>
      <p:bldP spid="141334" grpId="0"/>
      <p:bldP spid="141335" grpId="0"/>
      <p:bldP spid="141336" grpId="0"/>
      <p:bldP spid="141337" grpId="0"/>
      <p:bldP spid="141338" grpId="0"/>
      <p:bldP spid="141339" grpId="0"/>
      <p:bldP spid="141340" grpId="0"/>
      <p:bldP spid="141341" grpId="0"/>
      <p:bldP spid="141342" grpId="0"/>
      <p:bldP spid="2" grpId="0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94" name="Rectangle 58">
            <a:extLst>
              <a:ext uri="{FF2B5EF4-FFF2-40B4-BE49-F238E27FC236}">
                <a16:creationId xmlns:a16="http://schemas.microsoft.com/office/drawing/2014/main" id="{0A9FECA4-06B3-446D-932C-7C42F4588F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02063" y="2770188"/>
            <a:ext cx="1757362" cy="871537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>
            <a:noFill/>
          </a:ln>
          <a:effectLst/>
          <a:extLst/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142391" name="Rectangle 55">
            <a:extLst>
              <a:ext uri="{FF2B5EF4-FFF2-40B4-BE49-F238E27FC236}">
                <a16:creationId xmlns:a16="http://schemas.microsoft.com/office/drawing/2014/main" id="{683281BA-0AA0-430A-B7A3-ADF391F461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6175" y="1871663"/>
            <a:ext cx="1757363" cy="87153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  <a:extLst/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142340" name="Rectangle 4">
            <a:extLst>
              <a:ext uri="{FF2B5EF4-FFF2-40B4-BE49-F238E27FC236}">
                <a16:creationId xmlns:a16="http://schemas.microsoft.com/office/drawing/2014/main" id="{56E6538B-A034-4BF3-A660-415EDE61CF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it-IT" altLang="it-IT"/>
              <a:t>Caratteristiche famiglie logiche</a:t>
            </a:r>
          </a:p>
        </p:txBody>
      </p:sp>
      <p:sp>
        <p:nvSpPr>
          <p:cNvPr id="142341" name="Rectangle 5">
            <a:extLst>
              <a:ext uri="{FF2B5EF4-FFF2-40B4-BE49-F238E27FC236}">
                <a16:creationId xmlns:a16="http://schemas.microsoft.com/office/drawing/2014/main" id="{90CEF0E8-0CAD-4C3F-81A1-768C53F85D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550" y="2025650"/>
            <a:ext cx="3233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buFontTx/>
              <a:buChar char="•"/>
            </a:pPr>
            <a:r>
              <a:rPr lang="it-IT" altLang="it-IT">
                <a:solidFill>
                  <a:srgbClr val="000099"/>
                </a:solidFill>
              </a:rPr>
              <a:t> Fan-out sul livello alto</a:t>
            </a:r>
          </a:p>
        </p:txBody>
      </p:sp>
      <p:sp>
        <p:nvSpPr>
          <p:cNvPr id="142342" name="Line 6">
            <a:extLst>
              <a:ext uri="{FF2B5EF4-FFF2-40B4-BE49-F238E27FC236}">
                <a16:creationId xmlns:a16="http://schemas.microsoft.com/office/drawing/2014/main" id="{60EE3202-4BB2-415C-8D7E-E217F0D77D1E}"/>
              </a:ext>
            </a:extLst>
          </p:cNvPr>
          <p:cNvSpPr>
            <a:spLocks noChangeShapeType="1"/>
          </p:cNvSpPr>
          <p:nvPr/>
        </p:nvSpPr>
        <p:spPr bwMode="auto">
          <a:xfrm>
            <a:off x="7327900" y="1323975"/>
            <a:ext cx="0" cy="4854575"/>
          </a:xfrm>
          <a:prstGeom prst="line">
            <a:avLst/>
          </a:prstGeom>
          <a:noFill/>
          <a:ln w="22225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142343" name="Line 7">
            <a:extLst>
              <a:ext uri="{FF2B5EF4-FFF2-40B4-BE49-F238E27FC236}">
                <a16:creationId xmlns:a16="http://schemas.microsoft.com/office/drawing/2014/main" id="{862AA1B6-4035-4DDA-A7ED-91CE4300F8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037263" y="1854200"/>
            <a:ext cx="2568575" cy="0"/>
          </a:xfrm>
          <a:prstGeom prst="line">
            <a:avLst/>
          </a:prstGeom>
          <a:noFill/>
          <a:ln w="22225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142344" name="Text Box 8">
            <a:extLst>
              <a:ext uri="{FF2B5EF4-FFF2-40B4-BE49-F238E27FC236}">
                <a16:creationId xmlns:a16="http://schemas.microsoft.com/office/drawing/2014/main" id="{DCFB1E95-F9BA-47F8-8E9B-17E177A7D9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1738" y="1258888"/>
            <a:ext cx="79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i="0" dirty="0">
                <a:solidFill>
                  <a:srgbClr val="FF0000"/>
                </a:solidFill>
              </a:rPr>
              <a:t>TTL</a:t>
            </a:r>
          </a:p>
        </p:txBody>
      </p:sp>
      <p:sp>
        <p:nvSpPr>
          <p:cNvPr id="142345" name="Text Box 9">
            <a:extLst>
              <a:ext uri="{FF2B5EF4-FFF2-40B4-BE49-F238E27FC236}">
                <a16:creationId xmlns:a16="http://schemas.microsoft.com/office/drawing/2014/main" id="{314BA57C-2C2E-40BC-886E-8000395BA2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7125" y="1249363"/>
            <a:ext cx="1098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i="0">
                <a:solidFill>
                  <a:srgbClr val="FF0000"/>
                </a:solidFill>
              </a:rPr>
              <a:t>CMOS</a:t>
            </a:r>
          </a:p>
        </p:txBody>
      </p:sp>
      <p:sp>
        <p:nvSpPr>
          <p:cNvPr id="142346" name="Text Box 10">
            <a:extLst>
              <a:ext uri="{FF2B5EF4-FFF2-40B4-BE49-F238E27FC236}">
                <a16:creationId xmlns:a16="http://schemas.microsoft.com/office/drawing/2014/main" id="{A9FD508D-68A3-45D3-8CB4-CC7293F58E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64288" y="2035175"/>
            <a:ext cx="488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i="0"/>
              <a:t>10</a:t>
            </a:r>
          </a:p>
        </p:txBody>
      </p:sp>
      <p:sp>
        <p:nvSpPr>
          <p:cNvPr id="142347" name="Text Box 11">
            <a:extLst>
              <a:ext uri="{FF2B5EF4-FFF2-40B4-BE49-F238E27FC236}">
                <a16:creationId xmlns:a16="http://schemas.microsoft.com/office/drawing/2014/main" id="{A6500E24-ECD6-49B1-B45B-64651FE19A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6363" y="2032000"/>
            <a:ext cx="488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i="0"/>
              <a:t>50</a:t>
            </a:r>
          </a:p>
        </p:txBody>
      </p:sp>
      <p:sp>
        <p:nvSpPr>
          <p:cNvPr id="142348" name="Rectangle 12">
            <a:extLst>
              <a:ext uri="{FF2B5EF4-FFF2-40B4-BE49-F238E27FC236}">
                <a16:creationId xmlns:a16="http://schemas.microsoft.com/office/drawing/2014/main" id="{E5F24018-9509-4CF2-A551-8BD0465E37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313" y="2959100"/>
            <a:ext cx="35067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buFontTx/>
              <a:buChar char="•"/>
            </a:pPr>
            <a:r>
              <a:rPr lang="it-IT" altLang="it-IT">
                <a:solidFill>
                  <a:srgbClr val="000099"/>
                </a:solidFill>
              </a:rPr>
              <a:t> Fan-out sul livello basso</a:t>
            </a:r>
            <a:r>
              <a:rPr lang="it-IT" altLang="it-IT" baseline="-25000">
                <a:solidFill>
                  <a:srgbClr val="000099"/>
                </a:solidFill>
              </a:rPr>
              <a:t> </a:t>
            </a:r>
          </a:p>
        </p:txBody>
      </p:sp>
      <p:sp>
        <p:nvSpPr>
          <p:cNvPr id="142349" name="Rectangle 13">
            <a:extLst>
              <a:ext uri="{FF2B5EF4-FFF2-40B4-BE49-F238E27FC236}">
                <a16:creationId xmlns:a16="http://schemas.microsoft.com/office/drawing/2014/main" id="{58459572-FB71-4491-A598-DE7ECDF490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2225" y="2933700"/>
            <a:ext cx="488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it-IT" altLang="it-IT" i="0">
                <a:solidFill>
                  <a:srgbClr val="6699FF"/>
                </a:solidFill>
              </a:rPr>
              <a:t>10</a:t>
            </a:r>
          </a:p>
        </p:txBody>
      </p:sp>
      <p:sp>
        <p:nvSpPr>
          <p:cNvPr id="142350" name="Rectangle 14">
            <a:extLst>
              <a:ext uri="{FF2B5EF4-FFF2-40B4-BE49-F238E27FC236}">
                <a16:creationId xmlns:a16="http://schemas.microsoft.com/office/drawing/2014/main" id="{0B0F8FE3-CE96-477D-9E65-70434EE582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37475" y="2924175"/>
            <a:ext cx="488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it-IT" altLang="it-IT" i="0">
                <a:solidFill>
                  <a:srgbClr val="6699FF"/>
                </a:solidFill>
                <a:cs typeface="Times New Roman" panose="02020603050405020304" pitchFamily="18" charset="0"/>
              </a:rPr>
              <a:t>50</a:t>
            </a:r>
          </a:p>
        </p:txBody>
      </p:sp>
      <p:sp>
        <p:nvSpPr>
          <p:cNvPr id="142351" name="Rectangle 15">
            <a:extLst>
              <a:ext uri="{FF2B5EF4-FFF2-40B4-BE49-F238E27FC236}">
                <a16:creationId xmlns:a16="http://schemas.microsoft.com/office/drawing/2014/main" id="{4112F63B-0BB2-477B-9BEC-A6FD9F1135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663" y="3916363"/>
            <a:ext cx="38560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buFontTx/>
              <a:buChar char="•"/>
            </a:pPr>
            <a:r>
              <a:rPr lang="it-IT" altLang="it-IT">
                <a:solidFill>
                  <a:srgbClr val="000099"/>
                </a:solidFill>
              </a:rPr>
              <a:t> Corrente di cortocircuito I</a:t>
            </a:r>
            <a:r>
              <a:rPr lang="it-IT" altLang="it-IT" baseline="-25000">
                <a:solidFill>
                  <a:srgbClr val="000099"/>
                </a:solidFill>
              </a:rPr>
              <a:t>os</a:t>
            </a:r>
          </a:p>
        </p:txBody>
      </p:sp>
      <p:sp>
        <p:nvSpPr>
          <p:cNvPr id="142352" name="Rectangle 16">
            <a:extLst>
              <a:ext uri="{FF2B5EF4-FFF2-40B4-BE49-F238E27FC236}">
                <a16:creationId xmlns:a16="http://schemas.microsoft.com/office/drawing/2014/main" id="{167D1EDE-3E30-41D6-9B7D-EE207086CB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2038" y="3914775"/>
            <a:ext cx="10398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it-IT" altLang="it-IT" i="0">
                <a:solidFill>
                  <a:srgbClr val="3366FF"/>
                </a:solidFill>
              </a:rPr>
              <a:t>30 mA</a:t>
            </a:r>
          </a:p>
        </p:txBody>
      </p:sp>
      <p:sp>
        <p:nvSpPr>
          <p:cNvPr id="142353" name="Rectangle 17">
            <a:extLst>
              <a:ext uri="{FF2B5EF4-FFF2-40B4-BE49-F238E27FC236}">
                <a16:creationId xmlns:a16="http://schemas.microsoft.com/office/drawing/2014/main" id="{2AFFCD1D-EC7A-4D93-949C-3D420991D4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2213" y="3917950"/>
            <a:ext cx="8874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it-IT" altLang="it-IT" i="0">
                <a:solidFill>
                  <a:srgbClr val="3366FF"/>
                </a:solidFill>
              </a:rPr>
              <a:t>5 mA</a:t>
            </a:r>
          </a:p>
        </p:txBody>
      </p:sp>
      <p:sp>
        <p:nvSpPr>
          <p:cNvPr id="142354" name="Rectangle 18">
            <a:extLst>
              <a:ext uri="{FF2B5EF4-FFF2-40B4-BE49-F238E27FC236}">
                <a16:creationId xmlns:a16="http://schemas.microsoft.com/office/drawing/2014/main" id="{1C418588-90A7-4261-BA5F-4C16091A6F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888" y="4886325"/>
            <a:ext cx="34528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buFontTx/>
              <a:buChar char="•"/>
            </a:pPr>
            <a:r>
              <a:rPr lang="it-IT" altLang="it-IT">
                <a:solidFill>
                  <a:srgbClr val="000099"/>
                </a:solidFill>
              </a:rPr>
              <a:t> Tempi di commutazione </a:t>
            </a:r>
          </a:p>
        </p:txBody>
      </p:sp>
      <p:sp>
        <p:nvSpPr>
          <p:cNvPr id="142356" name="Rectangle 20">
            <a:extLst>
              <a:ext uri="{FF2B5EF4-FFF2-40B4-BE49-F238E27FC236}">
                <a16:creationId xmlns:a16="http://schemas.microsoft.com/office/drawing/2014/main" id="{227A2808-B528-42B1-A635-CBEB9160E1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1113" y="4848225"/>
            <a:ext cx="6191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it-IT" altLang="it-IT">
                <a:solidFill>
                  <a:srgbClr val="000066"/>
                </a:solidFill>
              </a:rPr>
              <a:t>t</a:t>
            </a:r>
            <a:r>
              <a:rPr lang="it-IT" altLang="it-IT" baseline="-25000">
                <a:solidFill>
                  <a:srgbClr val="000066"/>
                </a:solidFill>
              </a:rPr>
              <a:t>p</a:t>
            </a:r>
            <a:r>
              <a:rPr lang="it-IT" altLang="it-IT" i="0">
                <a:solidFill>
                  <a:srgbClr val="000066"/>
                </a:solidFill>
              </a:rPr>
              <a:t> =</a:t>
            </a:r>
            <a:endParaRPr lang="it-IT" altLang="it-IT">
              <a:solidFill>
                <a:srgbClr val="000066"/>
              </a:solidFill>
            </a:endParaRPr>
          </a:p>
        </p:txBody>
      </p:sp>
      <p:sp>
        <p:nvSpPr>
          <p:cNvPr id="142361" name="Rectangle 25">
            <a:extLst>
              <a:ext uri="{FF2B5EF4-FFF2-40B4-BE49-F238E27FC236}">
                <a16:creationId xmlns:a16="http://schemas.microsoft.com/office/drawing/2014/main" id="{B6A282C7-06A5-453E-9BE5-233CA2C4E6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0613" y="4868863"/>
            <a:ext cx="9302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it-IT" altLang="it-IT" i="0">
                <a:solidFill>
                  <a:srgbClr val="000066"/>
                </a:solidFill>
              </a:rPr>
              <a:t>10 ns </a:t>
            </a:r>
          </a:p>
        </p:txBody>
      </p:sp>
      <p:sp>
        <p:nvSpPr>
          <p:cNvPr id="142362" name="Rectangle 26">
            <a:extLst>
              <a:ext uri="{FF2B5EF4-FFF2-40B4-BE49-F238E27FC236}">
                <a16:creationId xmlns:a16="http://schemas.microsoft.com/office/drawing/2014/main" id="{CBDD1189-FE94-4934-9F2D-A4108874E9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50138" y="4876800"/>
            <a:ext cx="10064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it-IT" altLang="it-IT" i="0">
                <a:solidFill>
                  <a:srgbClr val="000066"/>
                </a:solidFill>
              </a:rPr>
              <a:t>100 ns</a:t>
            </a:r>
            <a:endParaRPr lang="it-IT" altLang="it-IT">
              <a:solidFill>
                <a:srgbClr val="000066"/>
              </a:solidFill>
            </a:endParaRPr>
          </a:p>
        </p:txBody>
      </p:sp>
      <p:sp>
        <p:nvSpPr>
          <p:cNvPr id="142390" name="Rectangle 54">
            <a:extLst>
              <a:ext uri="{FF2B5EF4-FFF2-40B4-BE49-F238E27FC236}">
                <a16:creationId xmlns:a16="http://schemas.microsoft.com/office/drawing/2014/main" id="{5223EFC5-6C4B-4DAE-844A-15B34D9A5B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aphicFrame>
        <p:nvGraphicFramePr>
          <p:cNvPr id="142389" name="Object 53">
            <a:extLst>
              <a:ext uri="{FF2B5EF4-FFF2-40B4-BE49-F238E27FC236}">
                <a16:creationId xmlns:a16="http://schemas.microsoft.com/office/drawing/2014/main" id="{28527F67-33E5-4D48-A835-78E992FF72E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14750" y="1952625"/>
          <a:ext cx="1692275" cy="725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446" name="Equation" r:id="rId3" imgW="1002865" imgH="431613" progId="Equation.3">
                  <p:embed/>
                </p:oleObj>
              </mc:Choice>
              <mc:Fallback>
                <p:oleObj name="Equation" r:id="rId3" imgW="1002865" imgH="431613" progId="Equation.3">
                  <p:embed/>
                  <p:pic>
                    <p:nvPicPr>
                      <p:cNvPr id="0" name="Object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4750" y="1952625"/>
                        <a:ext cx="1692275" cy="725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2392" name="Object 56">
            <a:extLst>
              <a:ext uri="{FF2B5EF4-FFF2-40B4-BE49-F238E27FC236}">
                <a16:creationId xmlns:a16="http://schemas.microsoft.com/office/drawing/2014/main" id="{5F919354-386D-4E35-A56A-464EA9A0244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87775" y="2840038"/>
          <a:ext cx="1778000" cy="808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447" name="Equation" r:id="rId5" imgW="939392" imgH="431613" progId="Equation.3">
                  <p:embed/>
                </p:oleObj>
              </mc:Choice>
              <mc:Fallback>
                <p:oleObj name="Equation" r:id="rId5" imgW="939392" imgH="431613" progId="Equation.3">
                  <p:embed/>
                  <p:pic>
                    <p:nvPicPr>
                      <p:cNvPr id="0" name="Object 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87775" y="2840038"/>
                        <a:ext cx="1778000" cy="8080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2395" name="Picture 59">
            <a:extLst>
              <a:ext uri="{FF2B5EF4-FFF2-40B4-BE49-F238E27FC236}">
                <a16:creationId xmlns:a16="http://schemas.microsoft.com/office/drawing/2014/main" id="{2C1FB177-F80B-428C-9B08-ACC0A5E885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650" y="1487488"/>
            <a:ext cx="5259388" cy="322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423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423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423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23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23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23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2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23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23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23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2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880"/>
                            </p:stCondLst>
                            <p:childTnLst>
                              <p:par>
                                <p:cTn id="23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430"/>
                            </p:stCondLst>
                            <p:childTnLst>
                              <p:par>
                                <p:cTn id="3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3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0" dur="80"/>
                                        <p:tgtEl>
                                          <p:spTgt spid="1423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1" dur="80"/>
                                        <p:tgtEl>
                                          <p:spTgt spid="1423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80"/>
                                        <p:tgtEl>
                                          <p:spTgt spid="1423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23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23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23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2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23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23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23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2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920"/>
                            </p:stCondLst>
                            <p:childTnLst>
                              <p:par>
                                <p:cTn id="56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2020"/>
                            </p:stCondLst>
                            <p:childTnLst>
                              <p:par>
                                <p:cTn id="63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3" dur="80"/>
                                        <p:tgtEl>
                                          <p:spTgt spid="14235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4" dur="80"/>
                                        <p:tgtEl>
                                          <p:spTgt spid="1423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80"/>
                                        <p:tgtEl>
                                          <p:spTgt spid="1423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1080"/>
                            </p:stCondLst>
                            <p:childTnLst>
                              <p:par>
                                <p:cTn id="7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2380"/>
                            </p:stCondLst>
                            <p:childTnLst>
                              <p:par>
                                <p:cTn id="84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4" dur="80"/>
                                        <p:tgtEl>
                                          <p:spTgt spid="1423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5" dur="80"/>
                                        <p:tgtEl>
                                          <p:spTgt spid="1423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80"/>
                                        <p:tgtEl>
                                          <p:spTgt spid="1423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34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9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0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235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0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235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23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104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0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0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0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 nodeType="afterGroup">
                            <p:stCondLst>
                              <p:cond delay="2600"/>
                            </p:stCondLst>
                            <p:childTnLst>
                              <p:par>
                                <p:cTn id="11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 nodeType="clickPar">
                      <p:stCondLst>
                        <p:cond delay="indefinite"/>
                      </p:stCondLst>
                      <p:childTnLst>
                        <p:par>
                          <p:cTn id="1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423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423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423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42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341" grpId="0"/>
      <p:bldP spid="142346" grpId="0"/>
      <p:bldP spid="142347" grpId="0"/>
      <p:bldP spid="142348" grpId="0"/>
      <p:bldP spid="142349" grpId="0"/>
      <p:bldP spid="142350" grpId="0"/>
      <p:bldP spid="142351" grpId="0"/>
      <p:bldP spid="142352" grpId="0"/>
      <p:bldP spid="142353" grpId="0"/>
      <p:bldP spid="142354" grpId="0"/>
      <p:bldP spid="142356" grpId="0"/>
      <p:bldP spid="142361" grpId="0"/>
      <p:bldP spid="14236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B8DF5B68-18BA-4141-8F3D-D91CA0D316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BJT in commutazione</a:t>
            </a:r>
            <a:endParaRPr lang="fr-FR" altLang="it-IT"/>
          </a:p>
        </p:txBody>
      </p:sp>
      <p:sp>
        <p:nvSpPr>
          <p:cNvPr id="6278" name="Rectangle 134">
            <a:extLst>
              <a:ext uri="{FF2B5EF4-FFF2-40B4-BE49-F238E27FC236}">
                <a16:creationId xmlns:a16="http://schemas.microsoft.com/office/drawing/2014/main" id="{E8B3988E-7FC0-40A1-8CD3-F72A36EC9B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1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6280" name="Rectangle 136">
            <a:extLst>
              <a:ext uri="{FF2B5EF4-FFF2-40B4-BE49-F238E27FC236}">
                <a16:creationId xmlns:a16="http://schemas.microsoft.com/office/drawing/2014/main" id="{3A801E09-FDE4-4665-8C86-54B4D9947A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1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pic>
        <p:nvPicPr>
          <p:cNvPr id="6328" name="Picture 184" descr="BJT%20NOT">
            <a:extLst>
              <a:ext uri="{FF2B5EF4-FFF2-40B4-BE49-F238E27FC236}">
                <a16:creationId xmlns:a16="http://schemas.microsoft.com/office/drawing/2014/main" id="{1D500FE8-38EF-4C85-B55C-8D11561A06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50" y="1836738"/>
            <a:ext cx="3206750" cy="292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29" name="Picture 185" descr="uscita2">
            <a:extLst>
              <a:ext uri="{FF2B5EF4-FFF2-40B4-BE49-F238E27FC236}">
                <a16:creationId xmlns:a16="http://schemas.microsoft.com/office/drawing/2014/main" id="{BE7F6047-42A6-4251-84A7-BEC266EA83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0" y="1830388"/>
            <a:ext cx="4543425" cy="3557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31" name="Rectangle 187">
            <a:extLst>
              <a:ext uri="{FF2B5EF4-FFF2-40B4-BE49-F238E27FC236}">
                <a16:creationId xmlns:a16="http://schemas.microsoft.com/office/drawing/2014/main" id="{CD4303A7-96BC-4765-A5C6-0A1097B4B4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05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aphicFrame>
        <p:nvGraphicFramePr>
          <p:cNvPr id="6330" name="Object 186">
            <a:extLst>
              <a:ext uri="{FF2B5EF4-FFF2-40B4-BE49-F238E27FC236}">
                <a16:creationId xmlns:a16="http://schemas.microsoft.com/office/drawing/2014/main" id="{99962479-F169-4599-BF24-335D907A035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8066049"/>
              </p:ext>
            </p:extLst>
          </p:nvPr>
        </p:nvGraphicFramePr>
        <p:xfrm>
          <a:off x="534988" y="4841063"/>
          <a:ext cx="2509837" cy="1228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974" name="Equation" r:id="rId5" imgW="914400" imgH="444500" progId="Equation.3">
                  <p:embed/>
                </p:oleObj>
              </mc:Choice>
              <mc:Fallback>
                <p:oleObj name="Equation" r:id="rId5" imgW="914400" imgH="444500" progId="Equation.3">
                  <p:embed/>
                  <p:pic>
                    <p:nvPicPr>
                      <p:cNvPr id="6330" name="Object 186">
                        <a:extLst>
                          <a:ext uri="{FF2B5EF4-FFF2-40B4-BE49-F238E27FC236}">
                            <a16:creationId xmlns:a16="http://schemas.microsoft.com/office/drawing/2014/main" id="{99962479-F169-4599-BF24-335D907A035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4988" y="4841063"/>
                        <a:ext cx="2509837" cy="1228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33" name="Rectangle 189">
            <a:extLst>
              <a:ext uri="{FF2B5EF4-FFF2-40B4-BE49-F238E27FC236}">
                <a16:creationId xmlns:a16="http://schemas.microsoft.com/office/drawing/2014/main" id="{02CE84D9-BD05-40A8-88B3-0C97ABEAC0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00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aphicFrame>
        <p:nvGraphicFramePr>
          <p:cNvPr id="6332" name="Object 188">
            <a:extLst>
              <a:ext uri="{FF2B5EF4-FFF2-40B4-BE49-F238E27FC236}">
                <a16:creationId xmlns:a16="http://schemas.microsoft.com/office/drawing/2014/main" id="{FC842E0C-3B6B-4876-B3C4-43BB15FD099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63988" y="5683250"/>
          <a:ext cx="4032250" cy="1023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975" name="Equation" r:id="rId7" imgW="1803400" imgH="457200" progId="Equation.3">
                  <p:embed/>
                </p:oleObj>
              </mc:Choice>
              <mc:Fallback>
                <p:oleObj name="Equation" r:id="rId7" imgW="1803400" imgH="457200" progId="Equation.3">
                  <p:embed/>
                  <p:pic>
                    <p:nvPicPr>
                      <p:cNvPr id="6332" name="Object 188">
                        <a:extLst>
                          <a:ext uri="{FF2B5EF4-FFF2-40B4-BE49-F238E27FC236}">
                            <a16:creationId xmlns:a16="http://schemas.microsoft.com/office/drawing/2014/main" id="{FC842E0C-3B6B-4876-B3C4-43BB15FD099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3988" y="5683250"/>
                        <a:ext cx="4032250" cy="1023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34" name="Oval 190">
            <a:extLst>
              <a:ext uri="{FF2B5EF4-FFF2-40B4-BE49-F238E27FC236}">
                <a16:creationId xmlns:a16="http://schemas.microsoft.com/office/drawing/2014/main" id="{83976656-23CE-4725-8AEC-394767CD6F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6775" y="3876675"/>
            <a:ext cx="88900" cy="889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6335" name="Line 191">
            <a:extLst>
              <a:ext uri="{FF2B5EF4-FFF2-40B4-BE49-F238E27FC236}">
                <a16:creationId xmlns:a16="http://schemas.microsoft.com/office/drawing/2014/main" id="{AB840DD2-C229-40BD-B719-33505F6FBC68}"/>
              </a:ext>
            </a:extLst>
          </p:cNvPr>
          <p:cNvSpPr>
            <a:spLocks noChangeShapeType="1"/>
          </p:cNvSpPr>
          <p:nvPr/>
        </p:nvSpPr>
        <p:spPr bwMode="auto">
          <a:xfrm>
            <a:off x="4927600" y="3211513"/>
            <a:ext cx="6350" cy="1458912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6336" name="Text Box 192">
            <a:extLst>
              <a:ext uri="{FF2B5EF4-FFF2-40B4-BE49-F238E27FC236}">
                <a16:creationId xmlns:a16="http://schemas.microsoft.com/office/drawing/2014/main" id="{0DC9FF9B-7780-4208-97CE-CE4815193C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9800" y="4665663"/>
            <a:ext cx="406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1400" i="0">
                <a:solidFill>
                  <a:srgbClr val="000000"/>
                </a:solidFill>
              </a:rPr>
              <a:t>0,2</a:t>
            </a:r>
            <a:endParaRPr lang="fr-FR" altLang="it-IT" sz="1400" i="0">
              <a:solidFill>
                <a:srgbClr val="000000"/>
              </a:solidFill>
            </a:endParaRPr>
          </a:p>
        </p:txBody>
      </p:sp>
      <p:sp>
        <p:nvSpPr>
          <p:cNvPr id="6337" name="Text Box 193">
            <a:extLst>
              <a:ext uri="{FF2B5EF4-FFF2-40B4-BE49-F238E27FC236}">
                <a16:creationId xmlns:a16="http://schemas.microsoft.com/office/drawing/2014/main" id="{138117FA-104F-4266-A70A-2193F7A9FC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0538" y="3143250"/>
            <a:ext cx="3571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i="0">
                <a:solidFill>
                  <a:srgbClr val="FF0000"/>
                </a:solidFill>
              </a:rPr>
              <a:t>+</a:t>
            </a:r>
            <a:endParaRPr lang="fr-FR" altLang="it-IT" i="0">
              <a:solidFill>
                <a:srgbClr val="FF0000"/>
              </a:solidFill>
            </a:endParaRPr>
          </a:p>
        </p:txBody>
      </p:sp>
      <p:sp>
        <p:nvSpPr>
          <p:cNvPr id="6338" name="Text Box 194">
            <a:extLst>
              <a:ext uri="{FF2B5EF4-FFF2-40B4-BE49-F238E27FC236}">
                <a16:creationId xmlns:a16="http://schemas.microsoft.com/office/drawing/2014/main" id="{BA427DC0-B106-420A-8787-A9EE239B21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4700" y="2768600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i="0">
                <a:solidFill>
                  <a:srgbClr val="FF0000"/>
                </a:solidFill>
              </a:rPr>
              <a:t>–</a:t>
            </a:r>
            <a:endParaRPr lang="fr-FR" altLang="it-IT" i="0">
              <a:solidFill>
                <a:srgbClr val="FF0000"/>
              </a:solidFill>
            </a:endParaRPr>
          </a:p>
        </p:txBody>
      </p:sp>
      <p:sp>
        <p:nvSpPr>
          <p:cNvPr id="6339" name="Text Box 195">
            <a:extLst>
              <a:ext uri="{FF2B5EF4-FFF2-40B4-BE49-F238E27FC236}">
                <a16:creationId xmlns:a16="http://schemas.microsoft.com/office/drawing/2014/main" id="{D05A1D7B-2D13-4CB4-80CF-05FF092EB9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49513" y="3740150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i="0">
                <a:solidFill>
                  <a:srgbClr val="FF0000"/>
                </a:solidFill>
              </a:rPr>
              <a:t>–</a:t>
            </a:r>
            <a:endParaRPr lang="fr-FR" altLang="it-IT" i="0">
              <a:solidFill>
                <a:srgbClr val="FF0000"/>
              </a:solidFill>
            </a:endParaRPr>
          </a:p>
        </p:txBody>
      </p:sp>
      <p:sp>
        <p:nvSpPr>
          <p:cNvPr id="6340" name="Rectangle 196">
            <a:extLst>
              <a:ext uri="{FF2B5EF4-FFF2-40B4-BE49-F238E27FC236}">
                <a16:creationId xmlns:a16="http://schemas.microsoft.com/office/drawing/2014/main" id="{C917569C-4D23-4DD4-A96D-F977FD228F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000" y="3698875"/>
            <a:ext cx="7429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it-IT" altLang="it-IT" sz="1600">
                <a:solidFill>
                  <a:srgbClr val="FF0000"/>
                </a:solidFill>
              </a:rPr>
              <a:t>BV</a:t>
            </a:r>
            <a:r>
              <a:rPr lang="it-IT" altLang="it-IT" sz="1600" baseline="-25000">
                <a:solidFill>
                  <a:srgbClr val="FF0000"/>
                </a:solidFill>
              </a:rPr>
              <a:t>EBO</a:t>
            </a:r>
            <a:endParaRPr lang="fr-FR" altLang="it-IT" sz="1600" i="0">
              <a:solidFill>
                <a:srgbClr val="FF0000"/>
              </a:solidFill>
            </a:endParaRPr>
          </a:p>
        </p:txBody>
      </p:sp>
      <p:sp>
        <p:nvSpPr>
          <p:cNvPr id="6341" name="Text Box 197">
            <a:extLst>
              <a:ext uri="{FF2B5EF4-FFF2-40B4-BE49-F238E27FC236}">
                <a16:creationId xmlns:a16="http://schemas.microsoft.com/office/drawing/2014/main" id="{4E0F7470-61A2-42F5-99E7-7974682112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3478213"/>
            <a:ext cx="5270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1800" i="0">
                <a:solidFill>
                  <a:srgbClr val="FF0000"/>
                </a:solidFill>
              </a:rPr>
              <a:t>“1”</a:t>
            </a:r>
            <a:endParaRPr lang="fr-FR" altLang="it-IT" sz="1800" i="0">
              <a:solidFill>
                <a:srgbClr val="FF0000"/>
              </a:solidFill>
            </a:endParaRPr>
          </a:p>
        </p:txBody>
      </p:sp>
      <p:sp>
        <p:nvSpPr>
          <p:cNvPr id="6342" name="Text Box 198">
            <a:extLst>
              <a:ext uri="{FF2B5EF4-FFF2-40B4-BE49-F238E27FC236}">
                <a16:creationId xmlns:a16="http://schemas.microsoft.com/office/drawing/2014/main" id="{F79C5CDB-F59B-464D-A339-85D518850DD5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719931" y="3690145"/>
            <a:ext cx="3143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1800" i="0">
                <a:solidFill>
                  <a:srgbClr val="FF0000"/>
                </a:solidFill>
              </a:rPr>
              <a:t>=</a:t>
            </a:r>
            <a:endParaRPr lang="fr-FR" altLang="it-IT" sz="1800" i="0">
              <a:solidFill>
                <a:srgbClr val="FF0000"/>
              </a:solidFill>
            </a:endParaRPr>
          </a:p>
        </p:txBody>
      </p:sp>
      <p:sp>
        <p:nvSpPr>
          <p:cNvPr id="6343" name="Text Box 199">
            <a:extLst>
              <a:ext uri="{FF2B5EF4-FFF2-40B4-BE49-F238E27FC236}">
                <a16:creationId xmlns:a16="http://schemas.microsoft.com/office/drawing/2014/main" id="{6FA8395F-30C2-48FD-8A2E-B9BBDDBF24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775" y="3857625"/>
            <a:ext cx="539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1800">
                <a:solidFill>
                  <a:srgbClr val="FF0000"/>
                </a:solidFill>
              </a:rPr>
              <a:t>V</a:t>
            </a:r>
            <a:r>
              <a:rPr lang="it-IT" altLang="it-IT" sz="1800" baseline="-25000">
                <a:solidFill>
                  <a:srgbClr val="FF0000"/>
                </a:solidFill>
              </a:rPr>
              <a:t>CC</a:t>
            </a:r>
            <a:endParaRPr lang="fr-FR" altLang="it-IT" sz="1800">
              <a:solidFill>
                <a:srgbClr val="FF0000"/>
              </a:solidFill>
            </a:endParaRPr>
          </a:p>
        </p:txBody>
      </p:sp>
      <p:sp>
        <p:nvSpPr>
          <p:cNvPr id="6344" name="Text Box 200">
            <a:extLst>
              <a:ext uri="{FF2B5EF4-FFF2-40B4-BE49-F238E27FC236}">
                <a16:creationId xmlns:a16="http://schemas.microsoft.com/office/drawing/2014/main" id="{7990CF2D-9292-4A5C-BC39-D4F7FD12C3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2125" y="3065463"/>
            <a:ext cx="3571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i="0">
                <a:solidFill>
                  <a:srgbClr val="FF0000"/>
                </a:solidFill>
              </a:rPr>
              <a:t>+</a:t>
            </a:r>
            <a:endParaRPr lang="fr-FR" altLang="it-IT" i="0">
              <a:solidFill>
                <a:srgbClr val="FF0000"/>
              </a:solidFill>
            </a:endParaRPr>
          </a:p>
        </p:txBody>
      </p:sp>
      <p:sp>
        <p:nvSpPr>
          <p:cNvPr id="6345" name="Text Box 201">
            <a:extLst>
              <a:ext uri="{FF2B5EF4-FFF2-40B4-BE49-F238E27FC236}">
                <a16:creationId xmlns:a16="http://schemas.microsoft.com/office/drawing/2014/main" id="{92D886FE-D72E-4CB4-93DD-D0AD486F5F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6288" y="2690813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i="0">
                <a:solidFill>
                  <a:srgbClr val="FF0000"/>
                </a:solidFill>
              </a:rPr>
              <a:t>–</a:t>
            </a:r>
            <a:endParaRPr lang="fr-FR" altLang="it-IT" i="0">
              <a:solidFill>
                <a:srgbClr val="FF0000"/>
              </a:solidFill>
            </a:endParaRPr>
          </a:p>
        </p:txBody>
      </p:sp>
      <p:sp>
        <p:nvSpPr>
          <p:cNvPr id="6346" name="Text Box 202">
            <a:extLst>
              <a:ext uri="{FF2B5EF4-FFF2-40B4-BE49-F238E27FC236}">
                <a16:creationId xmlns:a16="http://schemas.microsoft.com/office/drawing/2014/main" id="{B8EDE60C-C680-47D8-892D-9003126E5E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1100" y="3662363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i="0">
                <a:solidFill>
                  <a:srgbClr val="FF0000"/>
                </a:solidFill>
              </a:rPr>
              <a:t>–</a:t>
            </a:r>
            <a:endParaRPr lang="fr-FR" altLang="it-IT" i="0">
              <a:solidFill>
                <a:srgbClr val="FF0000"/>
              </a:solidFill>
            </a:endParaRPr>
          </a:p>
        </p:txBody>
      </p:sp>
      <p:sp>
        <p:nvSpPr>
          <p:cNvPr id="6347" name="Text Box 203">
            <a:extLst>
              <a:ext uri="{FF2B5EF4-FFF2-40B4-BE49-F238E27FC236}">
                <a16:creationId xmlns:a16="http://schemas.microsoft.com/office/drawing/2014/main" id="{D4800226-AF31-4F07-BD6E-C0382801F9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2388" y="3263900"/>
            <a:ext cx="527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1800" i="0">
                <a:solidFill>
                  <a:srgbClr val="FF0000"/>
                </a:solidFill>
              </a:rPr>
              <a:t>“0”</a:t>
            </a:r>
            <a:endParaRPr lang="fr-FR" altLang="it-IT" sz="1800" i="0">
              <a:solidFill>
                <a:srgbClr val="FF0000"/>
              </a:solidFill>
            </a:endParaRPr>
          </a:p>
        </p:txBody>
      </p:sp>
      <p:sp>
        <p:nvSpPr>
          <p:cNvPr id="6348" name="Text Box 204">
            <a:extLst>
              <a:ext uri="{FF2B5EF4-FFF2-40B4-BE49-F238E27FC236}">
                <a16:creationId xmlns:a16="http://schemas.microsoft.com/office/drawing/2014/main" id="{6DA29D4C-92E5-4C75-8DCF-12D88B69644A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2702719" y="3475831"/>
            <a:ext cx="3143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1800" i="0">
                <a:solidFill>
                  <a:srgbClr val="FF0000"/>
                </a:solidFill>
              </a:rPr>
              <a:t>=</a:t>
            </a:r>
            <a:endParaRPr lang="fr-FR" altLang="it-IT" sz="1800" i="0">
              <a:solidFill>
                <a:srgbClr val="FF0000"/>
              </a:solidFill>
            </a:endParaRPr>
          </a:p>
        </p:txBody>
      </p:sp>
      <p:sp>
        <p:nvSpPr>
          <p:cNvPr id="6349" name="Text Box 205">
            <a:extLst>
              <a:ext uri="{FF2B5EF4-FFF2-40B4-BE49-F238E27FC236}">
                <a16:creationId xmlns:a16="http://schemas.microsoft.com/office/drawing/2014/main" id="{9D02449B-9065-4474-AE88-3435585D95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5563" y="3643313"/>
            <a:ext cx="8270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1800">
                <a:solidFill>
                  <a:srgbClr val="FF0000"/>
                </a:solidFill>
              </a:rPr>
              <a:t>V</a:t>
            </a:r>
            <a:r>
              <a:rPr lang="it-IT" altLang="it-IT" sz="1800" baseline="-25000">
                <a:solidFill>
                  <a:srgbClr val="FF0000"/>
                </a:solidFill>
              </a:rPr>
              <a:t>CE</a:t>
            </a:r>
            <a:r>
              <a:rPr lang="it-IT" altLang="it-IT" sz="1800" i="0" baseline="-25000">
                <a:solidFill>
                  <a:srgbClr val="FF0000"/>
                </a:solidFill>
              </a:rPr>
              <a:t>(sat)</a:t>
            </a:r>
            <a:endParaRPr lang="fr-FR" altLang="it-IT" sz="1800">
              <a:solidFill>
                <a:srgbClr val="FF0000"/>
              </a:solidFill>
            </a:endParaRPr>
          </a:p>
        </p:txBody>
      </p:sp>
      <p:sp>
        <p:nvSpPr>
          <p:cNvPr id="6350" name="Text Box 206">
            <a:extLst>
              <a:ext uri="{FF2B5EF4-FFF2-40B4-BE49-F238E27FC236}">
                <a16:creationId xmlns:a16="http://schemas.microsoft.com/office/drawing/2014/main" id="{6503DF6B-37A8-422A-A489-F462A21BA4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763" y="3519488"/>
            <a:ext cx="5270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1800" i="0">
                <a:solidFill>
                  <a:srgbClr val="FF0000"/>
                </a:solidFill>
              </a:rPr>
              <a:t>“0”</a:t>
            </a:r>
            <a:endParaRPr lang="fr-FR" altLang="it-IT" sz="1800" i="0">
              <a:solidFill>
                <a:srgbClr val="FF0000"/>
              </a:solidFill>
            </a:endParaRPr>
          </a:p>
        </p:txBody>
      </p:sp>
      <p:sp>
        <p:nvSpPr>
          <p:cNvPr id="6351" name="Text Box 207">
            <a:extLst>
              <a:ext uri="{FF2B5EF4-FFF2-40B4-BE49-F238E27FC236}">
                <a16:creationId xmlns:a16="http://schemas.microsoft.com/office/drawing/2014/main" id="{3B1CC402-8B15-48AD-8DBB-61DBEDCEEE51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750094" y="3731419"/>
            <a:ext cx="3143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1800" i="0">
                <a:solidFill>
                  <a:srgbClr val="FF0000"/>
                </a:solidFill>
              </a:rPr>
              <a:t>=</a:t>
            </a:r>
            <a:endParaRPr lang="fr-FR" altLang="it-IT" sz="1800" i="0">
              <a:solidFill>
                <a:srgbClr val="FF0000"/>
              </a:solidFill>
            </a:endParaRPr>
          </a:p>
        </p:txBody>
      </p:sp>
      <p:sp>
        <p:nvSpPr>
          <p:cNvPr id="6352" name="Text Box 208">
            <a:extLst>
              <a:ext uri="{FF2B5EF4-FFF2-40B4-BE49-F238E27FC236}">
                <a16:creationId xmlns:a16="http://schemas.microsoft.com/office/drawing/2014/main" id="{17D911F2-A327-4ECB-B17F-A739DF97CF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938" y="3898900"/>
            <a:ext cx="5207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1800" i="0">
                <a:solidFill>
                  <a:srgbClr val="FF0000"/>
                </a:solidFill>
              </a:rPr>
              <a:t>0 V</a:t>
            </a:r>
            <a:endParaRPr lang="fr-FR" altLang="it-IT" sz="1800" i="0">
              <a:solidFill>
                <a:srgbClr val="FF0000"/>
              </a:solidFill>
            </a:endParaRPr>
          </a:p>
        </p:txBody>
      </p:sp>
      <p:sp>
        <p:nvSpPr>
          <p:cNvPr id="6353" name="Text Box 209">
            <a:extLst>
              <a:ext uri="{FF2B5EF4-FFF2-40B4-BE49-F238E27FC236}">
                <a16:creationId xmlns:a16="http://schemas.microsoft.com/office/drawing/2014/main" id="{11290207-953D-40A4-8631-0AFFFC4C4D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2525" y="3727450"/>
            <a:ext cx="3571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i="0">
                <a:solidFill>
                  <a:srgbClr val="FF0000"/>
                </a:solidFill>
              </a:rPr>
              <a:t>+</a:t>
            </a:r>
            <a:endParaRPr lang="fr-FR" altLang="it-IT" i="0">
              <a:solidFill>
                <a:srgbClr val="FF0000"/>
              </a:solidFill>
            </a:endParaRPr>
          </a:p>
        </p:txBody>
      </p:sp>
      <p:sp>
        <p:nvSpPr>
          <p:cNvPr id="6354" name="Text Box 210">
            <a:extLst>
              <a:ext uri="{FF2B5EF4-FFF2-40B4-BE49-F238E27FC236}">
                <a16:creationId xmlns:a16="http://schemas.microsoft.com/office/drawing/2014/main" id="{B1A2743C-DAEE-4EF0-9736-48DCF711D0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0063" y="3141663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i="0">
                <a:solidFill>
                  <a:srgbClr val="FF0000"/>
                </a:solidFill>
              </a:rPr>
              <a:t>–</a:t>
            </a:r>
            <a:endParaRPr lang="fr-FR" altLang="it-IT" i="0">
              <a:solidFill>
                <a:srgbClr val="FF0000"/>
              </a:solidFill>
            </a:endParaRPr>
          </a:p>
        </p:txBody>
      </p:sp>
      <p:sp>
        <p:nvSpPr>
          <p:cNvPr id="6355" name="Text Box 211">
            <a:extLst>
              <a:ext uri="{FF2B5EF4-FFF2-40B4-BE49-F238E27FC236}">
                <a16:creationId xmlns:a16="http://schemas.microsoft.com/office/drawing/2014/main" id="{6F7F97A1-C4B3-4F4D-ACFF-327B946717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3113" y="2755900"/>
            <a:ext cx="3571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i="0">
                <a:solidFill>
                  <a:srgbClr val="FF0000"/>
                </a:solidFill>
              </a:rPr>
              <a:t>+</a:t>
            </a:r>
            <a:endParaRPr lang="fr-FR" altLang="it-IT" i="0">
              <a:solidFill>
                <a:srgbClr val="FF0000"/>
              </a:solidFill>
            </a:endParaRPr>
          </a:p>
        </p:txBody>
      </p:sp>
      <p:sp>
        <p:nvSpPr>
          <p:cNvPr id="6356" name="Text Box 212">
            <a:extLst>
              <a:ext uri="{FF2B5EF4-FFF2-40B4-BE49-F238E27FC236}">
                <a16:creationId xmlns:a16="http://schemas.microsoft.com/office/drawing/2014/main" id="{5ACCB47B-D3CA-4DF1-84E5-7CE0AA1081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7475" y="3252788"/>
            <a:ext cx="5270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1800" i="0">
                <a:solidFill>
                  <a:srgbClr val="FF0000"/>
                </a:solidFill>
              </a:rPr>
              <a:t>“1”</a:t>
            </a:r>
            <a:endParaRPr lang="fr-FR" altLang="it-IT" sz="1800" i="0">
              <a:solidFill>
                <a:srgbClr val="FF0000"/>
              </a:solidFill>
            </a:endParaRPr>
          </a:p>
        </p:txBody>
      </p:sp>
      <p:sp>
        <p:nvSpPr>
          <p:cNvPr id="6357" name="Text Box 213">
            <a:extLst>
              <a:ext uri="{FF2B5EF4-FFF2-40B4-BE49-F238E27FC236}">
                <a16:creationId xmlns:a16="http://schemas.microsoft.com/office/drawing/2014/main" id="{03933C94-4D2F-436E-8304-D611DB522F17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2767806" y="3464720"/>
            <a:ext cx="3143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1800" i="0">
                <a:solidFill>
                  <a:srgbClr val="FF0000"/>
                </a:solidFill>
              </a:rPr>
              <a:t>=</a:t>
            </a:r>
            <a:endParaRPr lang="fr-FR" altLang="it-IT" sz="1800" i="0">
              <a:solidFill>
                <a:srgbClr val="FF0000"/>
              </a:solidFill>
            </a:endParaRPr>
          </a:p>
        </p:txBody>
      </p:sp>
      <p:sp>
        <p:nvSpPr>
          <p:cNvPr id="6358" name="Text Box 214">
            <a:extLst>
              <a:ext uri="{FF2B5EF4-FFF2-40B4-BE49-F238E27FC236}">
                <a16:creationId xmlns:a16="http://schemas.microsoft.com/office/drawing/2014/main" id="{6C08E40B-34DE-4EFD-8760-EFAEFA3339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0650" y="3632200"/>
            <a:ext cx="539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1800">
                <a:solidFill>
                  <a:srgbClr val="FF0000"/>
                </a:solidFill>
              </a:rPr>
              <a:t>V</a:t>
            </a:r>
            <a:r>
              <a:rPr lang="it-IT" altLang="it-IT" sz="1800" baseline="-25000">
                <a:solidFill>
                  <a:srgbClr val="FF0000"/>
                </a:solidFill>
              </a:rPr>
              <a:t>CC</a:t>
            </a:r>
            <a:endParaRPr lang="fr-FR" altLang="it-IT" sz="1800">
              <a:solidFill>
                <a:srgbClr val="FF0000"/>
              </a:solidFill>
            </a:endParaRPr>
          </a:p>
        </p:txBody>
      </p:sp>
      <p:sp>
        <p:nvSpPr>
          <p:cNvPr id="6359" name="Text Box 215">
            <a:extLst>
              <a:ext uri="{FF2B5EF4-FFF2-40B4-BE49-F238E27FC236}">
                <a16:creationId xmlns:a16="http://schemas.microsoft.com/office/drawing/2014/main" id="{0421BADD-2DDA-43BF-B092-09C30722A9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7650" y="2765425"/>
            <a:ext cx="47961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baseline="-25000" dirty="0">
                <a:solidFill>
                  <a:srgbClr val="FF0000"/>
                </a:solidFill>
              </a:rPr>
              <a:t>ON</a:t>
            </a:r>
            <a:endParaRPr lang="fr-FR" altLang="it-IT" dirty="0">
              <a:solidFill>
                <a:srgbClr val="FF0000"/>
              </a:solidFill>
            </a:endParaRPr>
          </a:p>
        </p:txBody>
      </p:sp>
      <p:sp>
        <p:nvSpPr>
          <p:cNvPr id="6360" name="Text Box 216">
            <a:extLst>
              <a:ext uri="{FF2B5EF4-FFF2-40B4-BE49-F238E27FC236}">
                <a16:creationId xmlns:a16="http://schemas.microsoft.com/office/drawing/2014/main" id="{E8BF526F-9A85-4AAE-95FF-DF2840043E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0324" y="4856163"/>
            <a:ext cx="60465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baseline="-25000" dirty="0">
                <a:solidFill>
                  <a:srgbClr val="FF0000"/>
                </a:solidFill>
              </a:rPr>
              <a:t>OFF</a:t>
            </a:r>
            <a:endParaRPr lang="fr-FR" altLang="it-IT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Object 186">
                <a:extLst>
                  <a:ext uri="{FF2B5EF4-FFF2-40B4-BE49-F238E27FC236}">
                    <a16:creationId xmlns:a16="http://schemas.microsoft.com/office/drawing/2014/main" id="{A9E6C297-0332-4C87-B8E7-5ED81A1D390F}"/>
                  </a:ext>
                </a:extLst>
              </p:cNvPr>
              <p:cNvSpPr txBox="1"/>
              <p:nvPr/>
            </p:nvSpPr>
            <p:spPr bwMode="auto">
              <a:xfrm>
                <a:off x="503238" y="6124991"/>
                <a:ext cx="3206750" cy="691375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it-IT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(2</m:t>
                      </m:r>
                      <m:r>
                        <a:rPr lang="it-IT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÷</m:t>
                      </m:r>
                      <m:r>
                        <a:rPr lang="it-IT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it-IT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 </m:t>
                      </m:r>
                      <m:sSub>
                        <m:sSub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it-IT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it-IT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func>
                            <m:func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it-IT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sat</m:t>
                              </m:r>
                            </m:fName>
                            <m:e>
                              <m:r>
                                <a:rPr lang="it-IT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</m:sub>
                      </m:sSub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38" name="Object 186">
                <a:extLst>
                  <a:ext uri="{FF2B5EF4-FFF2-40B4-BE49-F238E27FC236}">
                    <a16:creationId xmlns:a16="http://schemas.microsoft.com/office/drawing/2014/main" id="{A9E6C297-0332-4C87-B8E7-5ED81A1D39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3238" y="6124991"/>
                <a:ext cx="3206750" cy="691375"/>
              </a:xfrm>
              <a:prstGeom prst="rect">
                <a:avLst/>
              </a:prstGeom>
              <a:blipFill>
                <a:blip r:embed="rId9"/>
                <a:stretch>
                  <a:fillRect l="-57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-0.00092 L -0.11563 -0.10111 " pathEditMode="relative" ptsTypes="AA">
                                      <p:cBhvr>
                                        <p:cTn id="14" dur="2000" fill="hold"/>
                                        <p:tgtEl>
                                          <p:spTgt spid="63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3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decel="100000" fill="hold"/>
                                        <p:tgtEl>
                                          <p:spTgt spid="6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3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6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3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3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3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3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6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6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46" dur="1000" fill="hold"/>
                                        <p:tgtEl>
                                          <p:spTgt spid="63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3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63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900" decel="100000" fill="hold"/>
                                        <p:tgtEl>
                                          <p:spTgt spid="6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9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9" dur="500"/>
                                        <p:tgtEl>
                                          <p:spTgt spid="63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1000"/>
                                        <p:tgtEl>
                                          <p:spTgt spid="63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63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" decel="100000"/>
                                        <p:tgtEl>
                                          <p:spTgt spid="63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63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1000"/>
                                        <p:tgtEl>
                                          <p:spTgt spid="63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63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" decel="100000"/>
                                        <p:tgtEl>
                                          <p:spTgt spid="6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6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3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" decel="100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563 -0.1011 L 0.12083 0.10922 " pathEditMode="relative" ptsTypes="AA">
                                      <p:cBhvr>
                                        <p:cTn id="93" dur="2000" fill="hold"/>
                                        <p:tgtEl>
                                          <p:spTgt spid="63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C -0.00902 0.04165 -0.01805 0.08352 -0.00659 0.09694 C 0.00487 0.11036 0.05677 0.08376 0.06858 0.08052 " pathEditMode="relative" ptsTypes="aaA">
                                      <p:cBhvr>
                                        <p:cTn id="97" dur="2000" fill="hold"/>
                                        <p:tgtEl>
                                          <p:spTgt spid="63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4.0907E-6 C 0.00747 -0.04558 0.01494 -0.09117 0.00261 -0.10574 C -0.00972 -0.12032 -0.06128 -0.0914 -0.0743 -0.08816 " pathEditMode="relative" rAng="0" ptsTypes="aaA">
                                      <p:cBhvr>
                                        <p:cTn id="99" dur="2000" fill="hold"/>
                                        <p:tgtEl>
                                          <p:spTgt spid="63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69" y="-60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4" dur="500"/>
                                        <p:tgtEl>
                                          <p:spTgt spid="6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6" presetID="3" presetClass="emph" presetSubtype="2" repeatCount="indefinite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07" dur="1000" fill="hold"/>
                                        <p:tgtEl>
                                          <p:spTgt spid="63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333FF"/>
                                      </p:to>
                                    </p:animClr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6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6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6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6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6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6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3" dur="500"/>
                                        <p:tgtEl>
                                          <p:spTgt spid="63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6" dur="500"/>
                                        <p:tgtEl>
                                          <p:spTgt spid="63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 nodeType="clickPar">
                      <p:stCondLst>
                        <p:cond delay="indefinite"/>
                      </p:stCondLst>
                      <p:childTnLst>
                        <p:par>
                          <p:cTn id="1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63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63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900" decel="100000" fill="hold"/>
                                        <p:tgtEl>
                                          <p:spTgt spid="63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3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3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63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6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900" decel="100000" fill="hold"/>
                                        <p:tgtEl>
                                          <p:spTgt spid="6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3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63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6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900" decel="100000" fill="hold"/>
                                        <p:tgtEl>
                                          <p:spTgt spid="6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 nodeType="clickPar">
                      <p:stCondLst>
                        <p:cond delay="indefinite"/>
                      </p:stCondLst>
                      <p:childTnLst>
                        <p:par>
                          <p:cTn id="1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6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6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5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6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6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6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6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 nodeType="clickPar">
                      <p:stCondLst>
                        <p:cond delay="indefinite"/>
                      </p:stCondLst>
                      <p:childTnLst>
                        <p:par>
                          <p:cTn id="1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6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6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6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6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4" dur="500" fill="hold"/>
                                        <p:tgtEl>
                                          <p:spTgt spid="63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6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7" dur="500"/>
                                        <p:tgtEl>
                                          <p:spTgt spid="63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0" dur="500"/>
                                        <p:tgtEl>
                                          <p:spTgt spid="63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3" dur="500"/>
                                        <p:tgtEl>
                                          <p:spTgt spid="63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53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6" dur="500"/>
                                        <p:tgtEl>
                                          <p:spTgt spid="63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/>
                                        <p:tgtEl>
                                          <p:spTgt spid="63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63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53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1" dur="500"/>
                                        <p:tgtEl>
                                          <p:spTgt spid="6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/>
                                        <p:tgtEl>
                                          <p:spTgt spid="6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3" dur="500"/>
                                        <p:tgtEl>
                                          <p:spTgt spid="63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53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6" dur="500"/>
                                        <p:tgtEl>
                                          <p:spTgt spid="63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/>
                                        <p:tgtEl>
                                          <p:spTgt spid="63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8" dur="500"/>
                                        <p:tgtEl>
                                          <p:spTgt spid="63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1" dur="500"/>
                                        <p:tgtEl>
                                          <p:spTgt spid="63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4" dur="500"/>
                                        <p:tgtEl>
                                          <p:spTgt spid="63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7" dur="500"/>
                                        <p:tgtEl>
                                          <p:spTgt spid="63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 nodeType="clickPar">
                      <p:stCondLst>
                        <p:cond delay="indefinite"/>
                      </p:stCondLst>
                      <p:childTnLst>
                        <p:par>
                          <p:cTn id="2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1000"/>
                                        <p:tgtEl>
                                          <p:spTgt spid="63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4" dur="1000" fill="hold"/>
                                        <p:tgtEl>
                                          <p:spTgt spid="63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900" decel="100000" fill="hold"/>
                                        <p:tgtEl>
                                          <p:spTgt spid="63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3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1000"/>
                                        <p:tgtEl>
                                          <p:spTgt spid="63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0" dur="1000" fill="hold"/>
                                        <p:tgtEl>
                                          <p:spTgt spid="63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900" decel="100000" fill="hold"/>
                                        <p:tgtEl>
                                          <p:spTgt spid="63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3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1000"/>
                                        <p:tgtEl>
                                          <p:spTgt spid="63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6" dur="1000" fill="hold"/>
                                        <p:tgtEl>
                                          <p:spTgt spid="63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900" decel="100000" fill="hold"/>
                                        <p:tgtEl>
                                          <p:spTgt spid="63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3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 nodeType="clickPar">
                      <p:stCondLst>
                        <p:cond delay="indefinite"/>
                      </p:stCondLst>
                      <p:childTnLst>
                        <p:par>
                          <p:cTn id="2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3" dur="500" fill="hold"/>
                                        <p:tgtEl>
                                          <p:spTgt spid="63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4" dur="500" fill="hold"/>
                                        <p:tgtEl>
                                          <p:spTgt spid="63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7" dur="500" fill="hold"/>
                                        <p:tgtEl>
                                          <p:spTgt spid="63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8" dur="500" fill="hold"/>
                                        <p:tgtEl>
                                          <p:spTgt spid="6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1" dur="500" fill="hold"/>
                                        <p:tgtEl>
                                          <p:spTgt spid="63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2" dur="500" fill="hold"/>
                                        <p:tgtEl>
                                          <p:spTgt spid="63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36" grpId="0"/>
      <p:bldP spid="6336" grpId="1"/>
      <p:bldP spid="6337" grpId="0"/>
      <p:bldP spid="6337" grpId="1"/>
      <p:bldP spid="6337" grpId="2"/>
      <p:bldP spid="6338" grpId="0"/>
      <p:bldP spid="6338" grpId="1"/>
      <p:bldP spid="6339" grpId="0"/>
      <p:bldP spid="6339" grpId="1"/>
      <p:bldP spid="6339" grpId="2"/>
      <p:bldP spid="6340" grpId="0"/>
      <p:bldP spid="6340" grpId="1"/>
      <p:bldP spid="6341" grpId="0"/>
      <p:bldP spid="6341" grpId="1"/>
      <p:bldP spid="6342" grpId="0"/>
      <p:bldP spid="6342" grpId="1"/>
      <p:bldP spid="6343" grpId="0"/>
      <p:bldP spid="6343" grpId="1"/>
      <p:bldP spid="6344" grpId="0"/>
      <p:bldP spid="6344" grpId="1"/>
      <p:bldP spid="6345" grpId="0"/>
      <p:bldP spid="6345" grpId="1"/>
      <p:bldP spid="6346" grpId="0"/>
      <p:bldP spid="6346" grpId="1"/>
      <p:bldP spid="6347" grpId="0"/>
      <p:bldP spid="6347" grpId="1"/>
      <p:bldP spid="6348" grpId="0"/>
      <p:bldP spid="6348" grpId="1"/>
      <p:bldP spid="6349" grpId="0"/>
      <p:bldP spid="6349" grpId="1"/>
      <p:bldP spid="6350" grpId="0"/>
      <p:bldP spid="6351" grpId="0"/>
      <p:bldP spid="6352" grpId="0"/>
      <p:bldP spid="6353" grpId="0"/>
      <p:bldP spid="6354" grpId="0"/>
      <p:bldP spid="6355" grpId="0"/>
      <p:bldP spid="6356" grpId="0"/>
      <p:bldP spid="6357" grpId="0"/>
      <p:bldP spid="6358" grpId="0"/>
      <p:bldP spid="6359" grpId="0"/>
      <p:bldP spid="6360" grpId="0"/>
      <p:bldP spid="38" grpId="0"/>
      <p:bldP spid="38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>
            <a:extLst>
              <a:ext uri="{FF2B5EF4-FFF2-40B4-BE49-F238E27FC236}">
                <a16:creationId xmlns:a16="http://schemas.microsoft.com/office/drawing/2014/main" id="{E99BA41D-8B19-4292-BB2F-5494CA780D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MOSFET in commutazione</a:t>
            </a:r>
          </a:p>
        </p:txBody>
      </p:sp>
      <p:pic>
        <p:nvPicPr>
          <p:cNvPr id="164867" name="Picture 3">
            <a:extLst>
              <a:ext uri="{FF2B5EF4-FFF2-40B4-BE49-F238E27FC236}">
                <a16:creationId xmlns:a16="http://schemas.microsoft.com/office/drawing/2014/main" id="{72565B32-0B4A-4F08-BD26-0256D99B37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675" y="2297113"/>
            <a:ext cx="3197225" cy="296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868" name="Picture 4">
            <a:extLst>
              <a:ext uri="{FF2B5EF4-FFF2-40B4-BE49-F238E27FC236}">
                <a16:creationId xmlns:a16="http://schemas.microsoft.com/office/drawing/2014/main" id="{9D3001CB-007A-471B-8E7B-2A9C6A701E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5538" y="2024063"/>
            <a:ext cx="5268912" cy="370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4869" name="Rectangle 5">
            <a:extLst>
              <a:ext uri="{FF2B5EF4-FFF2-40B4-BE49-F238E27FC236}">
                <a16:creationId xmlns:a16="http://schemas.microsoft.com/office/drawing/2014/main" id="{08EAB2C1-AD4F-48BC-A987-0E41DF11F4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388" y="3419475"/>
            <a:ext cx="10937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it-IT" altLang="it-IT" sz="2000">
                <a:solidFill>
                  <a:srgbClr val="FF0000"/>
                </a:solidFill>
              </a:rPr>
              <a:t>V</a:t>
            </a:r>
            <a:r>
              <a:rPr lang="it-IT" altLang="it-IT" sz="2000" baseline="-25000">
                <a:solidFill>
                  <a:srgbClr val="FF0000"/>
                </a:solidFill>
              </a:rPr>
              <a:t>GS</a:t>
            </a:r>
            <a:r>
              <a:rPr lang="it-IT" altLang="it-IT" sz="2000" i="0">
                <a:solidFill>
                  <a:srgbClr val="FF0000"/>
                </a:solidFill>
              </a:rPr>
              <a:t> &gt; </a:t>
            </a:r>
            <a:r>
              <a:rPr lang="it-IT" altLang="it-IT" sz="2000">
                <a:solidFill>
                  <a:srgbClr val="FF0000"/>
                </a:solidFill>
              </a:rPr>
              <a:t>V</a:t>
            </a:r>
            <a:r>
              <a:rPr lang="it-IT" altLang="it-IT" sz="2000" baseline="-25000">
                <a:solidFill>
                  <a:srgbClr val="FF0000"/>
                </a:solidFill>
              </a:rPr>
              <a:t>t</a:t>
            </a:r>
            <a:r>
              <a:rPr lang="fr-FR" altLang="it-IT" sz="2000" i="0" baseline="-2500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64870" name="Oval 6">
            <a:extLst>
              <a:ext uri="{FF2B5EF4-FFF2-40B4-BE49-F238E27FC236}">
                <a16:creationId xmlns:a16="http://schemas.microsoft.com/office/drawing/2014/main" id="{FA8315BC-17F6-4059-A899-CAE6BD56EF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5375" y="4479925"/>
            <a:ext cx="88900" cy="889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164871" name="Rectangle 7">
            <a:extLst>
              <a:ext uri="{FF2B5EF4-FFF2-40B4-BE49-F238E27FC236}">
                <a16:creationId xmlns:a16="http://schemas.microsoft.com/office/drawing/2014/main" id="{7D799A5D-36D7-401C-812F-229C966E70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9563" y="3430588"/>
            <a:ext cx="10937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it-IT" altLang="it-IT" sz="2000">
                <a:solidFill>
                  <a:srgbClr val="FF0000"/>
                </a:solidFill>
              </a:rPr>
              <a:t>V</a:t>
            </a:r>
            <a:r>
              <a:rPr lang="it-IT" altLang="it-IT" sz="2000" baseline="-25000">
                <a:solidFill>
                  <a:srgbClr val="FF0000"/>
                </a:solidFill>
              </a:rPr>
              <a:t>GS</a:t>
            </a:r>
            <a:r>
              <a:rPr lang="it-IT" altLang="it-IT" sz="2000" i="0">
                <a:solidFill>
                  <a:srgbClr val="FF0000"/>
                </a:solidFill>
              </a:rPr>
              <a:t> &lt; </a:t>
            </a:r>
            <a:r>
              <a:rPr lang="it-IT" altLang="it-IT" sz="2000">
                <a:solidFill>
                  <a:srgbClr val="FF0000"/>
                </a:solidFill>
              </a:rPr>
              <a:t>V</a:t>
            </a:r>
            <a:r>
              <a:rPr lang="it-IT" altLang="it-IT" sz="2000" baseline="-25000">
                <a:solidFill>
                  <a:srgbClr val="FF0000"/>
                </a:solidFill>
              </a:rPr>
              <a:t>t</a:t>
            </a:r>
            <a:r>
              <a:rPr lang="fr-FR" altLang="it-IT" sz="2000" i="0" baseline="-2500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64872" name="Rectangle 8">
            <a:extLst>
              <a:ext uri="{FF2B5EF4-FFF2-40B4-BE49-F238E27FC236}">
                <a16:creationId xmlns:a16="http://schemas.microsoft.com/office/drawing/2014/main" id="{2A08B16E-00FB-4B71-B0AC-7700920251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0900" y="2916238"/>
            <a:ext cx="14890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it-IT" altLang="it-IT" sz="2000">
                <a:solidFill>
                  <a:srgbClr val="FF0000"/>
                </a:solidFill>
              </a:rPr>
              <a:t>V</a:t>
            </a:r>
            <a:r>
              <a:rPr lang="it-IT" altLang="it-IT" sz="2000" baseline="-25000">
                <a:solidFill>
                  <a:srgbClr val="FF0000"/>
                </a:solidFill>
              </a:rPr>
              <a:t>o</a:t>
            </a:r>
            <a:r>
              <a:rPr lang="it-IT" altLang="it-IT" sz="2000" i="0">
                <a:solidFill>
                  <a:srgbClr val="FF0000"/>
                </a:solidFill>
              </a:rPr>
              <a:t> = </a:t>
            </a:r>
            <a:r>
              <a:rPr lang="it-IT" altLang="it-IT" sz="2000">
                <a:solidFill>
                  <a:srgbClr val="FF0000"/>
                </a:solidFill>
              </a:rPr>
              <a:t>V</a:t>
            </a:r>
            <a:r>
              <a:rPr lang="it-IT" altLang="it-IT" sz="2000" baseline="-25000">
                <a:solidFill>
                  <a:srgbClr val="FF0000"/>
                </a:solidFill>
              </a:rPr>
              <a:t>DS</a:t>
            </a:r>
            <a:r>
              <a:rPr lang="it-IT" altLang="it-IT" sz="2000" i="0" baseline="-25000">
                <a:solidFill>
                  <a:srgbClr val="FF0000"/>
                </a:solidFill>
              </a:rPr>
              <a:t>(ON)</a:t>
            </a:r>
            <a:r>
              <a:rPr lang="fr-FR" altLang="it-IT" sz="2000" i="0" baseline="-2500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64873" name="Rectangle 9">
            <a:extLst>
              <a:ext uri="{FF2B5EF4-FFF2-40B4-BE49-F238E27FC236}">
                <a16:creationId xmlns:a16="http://schemas.microsoft.com/office/drawing/2014/main" id="{D35B1BC8-4822-4770-8CF2-1C9A88AEFF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0900" y="2913063"/>
            <a:ext cx="11160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it-IT" altLang="it-IT" sz="2000">
                <a:solidFill>
                  <a:srgbClr val="FF0000"/>
                </a:solidFill>
              </a:rPr>
              <a:t>V</a:t>
            </a:r>
            <a:r>
              <a:rPr lang="it-IT" altLang="it-IT" sz="2000" baseline="-25000">
                <a:solidFill>
                  <a:srgbClr val="FF0000"/>
                </a:solidFill>
              </a:rPr>
              <a:t>o</a:t>
            </a:r>
            <a:r>
              <a:rPr lang="it-IT" altLang="it-IT" sz="2000" i="0">
                <a:solidFill>
                  <a:srgbClr val="FF0000"/>
                </a:solidFill>
              </a:rPr>
              <a:t> = </a:t>
            </a:r>
            <a:r>
              <a:rPr lang="it-IT" altLang="it-IT" sz="2000">
                <a:solidFill>
                  <a:srgbClr val="FF0000"/>
                </a:solidFill>
              </a:rPr>
              <a:t>V</a:t>
            </a:r>
            <a:r>
              <a:rPr lang="it-IT" altLang="it-IT" sz="2000" baseline="-25000">
                <a:solidFill>
                  <a:srgbClr val="FF0000"/>
                </a:solidFill>
              </a:rPr>
              <a:t>DD</a:t>
            </a:r>
            <a:endParaRPr lang="fr-FR" altLang="it-IT" sz="2000" i="0" baseline="-25000">
              <a:solidFill>
                <a:srgbClr val="FF0000"/>
              </a:solidFill>
            </a:endParaRPr>
          </a:p>
        </p:txBody>
      </p:sp>
      <p:sp>
        <p:nvSpPr>
          <p:cNvPr id="164874" name="Line 10">
            <a:extLst>
              <a:ext uri="{FF2B5EF4-FFF2-40B4-BE49-F238E27FC236}">
                <a16:creationId xmlns:a16="http://schemas.microsoft.com/office/drawing/2014/main" id="{74B8F141-AB9C-446F-A8DA-1545DA3F3DEE}"/>
              </a:ext>
            </a:extLst>
          </p:cNvPr>
          <p:cNvSpPr>
            <a:spLocks noChangeShapeType="1"/>
          </p:cNvSpPr>
          <p:nvPr/>
        </p:nvSpPr>
        <p:spPr bwMode="auto">
          <a:xfrm>
            <a:off x="5516563" y="3914775"/>
            <a:ext cx="0" cy="1292225"/>
          </a:xfrm>
          <a:prstGeom prst="line">
            <a:avLst/>
          </a:prstGeom>
          <a:noFill/>
          <a:ln w="22225">
            <a:solidFill>
              <a:srgbClr val="00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164875" name="Rectangle 11">
            <a:extLst>
              <a:ext uri="{FF2B5EF4-FFF2-40B4-BE49-F238E27FC236}">
                <a16:creationId xmlns:a16="http://schemas.microsoft.com/office/drawing/2014/main" id="{51CFC3B7-03B8-4646-9B31-48DCF6148B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67325" y="5275263"/>
            <a:ext cx="355600" cy="28733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164876" name="Rectangle 12">
            <a:extLst>
              <a:ext uri="{FF2B5EF4-FFF2-40B4-BE49-F238E27FC236}">
                <a16:creationId xmlns:a16="http://schemas.microsoft.com/office/drawing/2014/main" id="{831A3FDC-F628-488E-B00E-4597C4C178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7013" y="5226050"/>
            <a:ext cx="8350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it-IT" altLang="it-IT" sz="1600">
                <a:solidFill>
                  <a:srgbClr val="FF0000"/>
                </a:solidFill>
              </a:rPr>
              <a:t>V</a:t>
            </a:r>
            <a:r>
              <a:rPr lang="it-IT" altLang="it-IT" sz="1600" baseline="-25000">
                <a:solidFill>
                  <a:srgbClr val="FF0000"/>
                </a:solidFill>
              </a:rPr>
              <a:t>DS</a:t>
            </a:r>
            <a:r>
              <a:rPr lang="it-IT" altLang="it-IT" sz="1600" i="0" baseline="-25000">
                <a:solidFill>
                  <a:srgbClr val="FF0000"/>
                </a:solidFill>
              </a:rPr>
              <a:t>(ON)</a:t>
            </a:r>
            <a:r>
              <a:rPr lang="fr-FR" altLang="it-IT" sz="1600" i="0" baseline="-2500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64877" name="Oval 13">
            <a:extLst>
              <a:ext uri="{FF2B5EF4-FFF2-40B4-BE49-F238E27FC236}">
                <a16:creationId xmlns:a16="http://schemas.microsoft.com/office/drawing/2014/main" id="{8927C496-1056-4C9E-B3F0-65E0801A86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89550" y="3665538"/>
            <a:ext cx="476250" cy="498475"/>
          </a:xfrm>
          <a:prstGeom prst="ellipse">
            <a:avLst/>
          </a:prstGeom>
          <a:noFill/>
          <a:ln w="22225" algn="ctr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164878" name="Oval 14">
            <a:extLst>
              <a:ext uri="{FF2B5EF4-FFF2-40B4-BE49-F238E27FC236}">
                <a16:creationId xmlns:a16="http://schemas.microsoft.com/office/drawing/2014/main" id="{D06DAB71-AC73-47D6-806F-6840E3E56E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6225" y="5657850"/>
            <a:ext cx="2047875" cy="860425"/>
          </a:xfrm>
          <a:prstGeom prst="ellipse">
            <a:avLst/>
          </a:prstGeom>
          <a:noFill/>
          <a:ln w="22225" algn="ctr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164879" name="Line 15">
            <a:extLst>
              <a:ext uri="{FF2B5EF4-FFF2-40B4-BE49-F238E27FC236}">
                <a16:creationId xmlns:a16="http://schemas.microsoft.com/office/drawing/2014/main" id="{64181E49-50C8-46C0-BEDB-46CE4DD58CA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886075" y="4073525"/>
            <a:ext cx="2449513" cy="1609725"/>
          </a:xfrm>
          <a:prstGeom prst="line">
            <a:avLst/>
          </a:prstGeom>
          <a:noFill/>
          <a:ln w="222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164880" name="Line 16">
            <a:extLst>
              <a:ext uri="{FF2B5EF4-FFF2-40B4-BE49-F238E27FC236}">
                <a16:creationId xmlns:a16="http://schemas.microsoft.com/office/drawing/2014/main" id="{ABBDB5C1-4DE5-4CFC-9406-8ADC2D6AE823}"/>
              </a:ext>
            </a:extLst>
          </p:cNvPr>
          <p:cNvSpPr>
            <a:spLocks noChangeShapeType="1"/>
          </p:cNvSpPr>
          <p:nvPr/>
        </p:nvSpPr>
        <p:spPr bwMode="auto">
          <a:xfrm>
            <a:off x="1804988" y="6116638"/>
            <a:ext cx="498475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164881" name="Line 17">
            <a:extLst>
              <a:ext uri="{FF2B5EF4-FFF2-40B4-BE49-F238E27FC236}">
                <a16:creationId xmlns:a16="http://schemas.microsoft.com/office/drawing/2014/main" id="{F88F4DB8-B7C6-483B-BEC9-EFEBDC37D232}"/>
              </a:ext>
            </a:extLst>
          </p:cNvPr>
          <p:cNvSpPr>
            <a:spLocks noChangeShapeType="1"/>
          </p:cNvSpPr>
          <p:nvPr/>
        </p:nvSpPr>
        <p:spPr bwMode="auto">
          <a:xfrm>
            <a:off x="2763838" y="6119813"/>
            <a:ext cx="498475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164882" name="Oval 18">
            <a:extLst>
              <a:ext uri="{FF2B5EF4-FFF2-40B4-BE49-F238E27FC236}">
                <a16:creationId xmlns:a16="http://schemas.microsoft.com/office/drawing/2014/main" id="{83EF701A-6680-40E9-9697-A711C5FC5F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0025" y="6062663"/>
            <a:ext cx="149225" cy="133350"/>
          </a:xfrm>
          <a:prstGeom prst="ellipse">
            <a:avLst/>
          </a:prstGeom>
          <a:solidFill>
            <a:srgbClr val="FF0000"/>
          </a:solidFill>
          <a:ln w="22225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grpSp>
        <p:nvGrpSpPr>
          <p:cNvPr id="164883" name="Group 19">
            <a:extLst>
              <a:ext uri="{FF2B5EF4-FFF2-40B4-BE49-F238E27FC236}">
                <a16:creationId xmlns:a16="http://schemas.microsoft.com/office/drawing/2014/main" id="{BB6B0FDF-EA34-47A3-9519-98578B22CCBD}"/>
              </a:ext>
            </a:extLst>
          </p:cNvPr>
          <p:cNvGrpSpPr>
            <a:grpSpLocks/>
          </p:cNvGrpSpPr>
          <p:nvPr/>
        </p:nvGrpSpPr>
        <p:grpSpPr bwMode="auto">
          <a:xfrm>
            <a:off x="2371725" y="5849938"/>
            <a:ext cx="833438" cy="539750"/>
            <a:chOff x="1244" y="3269"/>
            <a:chExt cx="525" cy="340"/>
          </a:xfrm>
        </p:grpSpPr>
        <p:sp>
          <p:nvSpPr>
            <p:cNvPr id="164884" name="Line 20">
              <a:extLst>
                <a:ext uri="{FF2B5EF4-FFF2-40B4-BE49-F238E27FC236}">
                  <a16:creationId xmlns:a16="http://schemas.microsoft.com/office/drawing/2014/main" id="{4EDDD487-3B99-452A-9D32-5CFAC40F30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4" y="3269"/>
              <a:ext cx="257" cy="167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it-IT"/>
            </a:p>
          </p:txBody>
        </p:sp>
        <p:sp>
          <p:nvSpPr>
            <p:cNvPr id="164885" name="Line 21">
              <a:extLst>
                <a:ext uri="{FF2B5EF4-FFF2-40B4-BE49-F238E27FC236}">
                  <a16:creationId xmlns:a16="http://schemas.microsoft.com/office/drawing/2014/main" id="{20D84D77-376C-48EB-96B9-DB3849E354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12" y="3442"/>
              <a:ext cx="257" cy="167"/>
            </a:xfrm>
            <a:prstGeom prst="lin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57150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it-IT"/>
            </a:p>
          </p:txBody>
        </p:sp>
      </p:grpSp>
      <p:sp>
        <p:nvSpPr>
          <p:cNvPr id="164886" name="Line 22">
            <a:extLst>
              <a:ext uri="{FF2B5EF4-FFF2-40B4-BE49-F238E27FC236}">
                <a16:creationId xmlns:a16="http://schemas.microsoft.com/office/drawing/2014/main" id="{B7E86ED3-0DF7-4EAE-BF71-8CBF58F3C521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7550" y="5842000"/>
            <a:ext cx="1004888" cy="542925"/>
          </a:xfrm>
          <a:prstGeom prst="line">
            <a:avLst/>
          </a:prstGeom>
          <a:noFill/>
          <a:ln w="222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164887" name="Line 23">
            <a:extLst>
              <a:ext uri="{FF2B5EF4-FFF2-40B4-BE49-F238E27FC236}">
                <a16:creationId xmlns:a16="http://schemas.microsoft.com/office/drawing/2014/main" id="{E50D28C5-82DF-44C6-B826-751B85E7CBD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90725" y="5853113"/>
            <a:ext cx="1042988" cy="492125"/>
          </a:xfrm>
          <a:prstGeom prst="line">
            <a:avLst/>
          </a:prstGeom>
          <a:noFill/>
          <a:ln w="222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grpSp>
        <p:nvGrpSpPr>
          <p:cNvPr id="164888" name="Group 24">
            <a:extLst>
              <a:ext uri="{FF2B5EF4-FFF2-40B4-BE49-F238E27FC236}">
                <a16:creationId xmlns:a16="http://schemas.microsoft.com/office/drawing/2014/main" id="{759987A7-F7A9-443E-8A3B-798F85A8D7A8}"/>
              </a:ext>
            </a:extLst>
          </p:cNvPr>
          <p:cNvGrpSpPr>
            <a:grpSpLocks/>
          </p:cNvGrpSpPr>
          <p:nvPr/>
        </p:nvGrpSpPr>
        <p:grpSpPr bwMode="auto">
          <a:xfrm rot="16200000">
            <a:off x="2346325" y="5349876"/>
            <a:ext cx="350837" cy="1477962"/>
            <a:chOff x="2753" y="1385"/>
            <a:chExt cx="221" cy="931"/>
          </a:xfrm>
        </p:grpSpPr>
        <p:grpSp>
          <p:nvGrpSpPr>
            <p:cNvPr id="164889" name="Group 25">
              <a:extLst>
                <a:ext uri="{FF2B5EF4-FFF2-40B4-BE49-F238E27FC236}">
                  <a16:creationId xmlns:a16="http://schemas.microsoft.com/office/drawing/2014/main" id="{42D0D61C-80EA-4ED3-9BE7-9B13E56B110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53" y="1649"/>
              <a:ext cx="221" cy="461"/>
              <a:chOff x="4176" y="4464"/>
              <a:chExt cx="552" cy="1152"/>
            </a:xfrm>
          </p:grpSpPr>
          <p:grpSp>
            <p:nvGrpSpPr>
              <p:cNvPr id="164890" name="Group 26">
                <a:extLst>
                  <a:ext uri="{FF2B5EF4-FFF2-40B4-BE49-F238E27FC236}">
                    <a16:creationId xmlns:a16="http://schemas.microsoft.com/office/drawing/2014/main" id="{7B5C4D6C-58FF-46D7-82DA-A55C1FEE17C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76" y="4464"/>
                <a:ext cx="552" cy="384"/>
                <a:chOff x="4176" y="4464"/>
                <a:chExt cx="552" cy="384"/>
              </a:xfrm>
            </p:grpSpPr>
            <p:sp>
              <p:nvSpPr>
                <p:cNvPr id="164891" name="Line 27">
                  <a:extLst>
                    <a:ext uri="{FF2B5EF4-FFF2-40B4-BE49-F238E27FC236}">
                      <a16:creationId xmlns:a16="http://schemas.microsoft.com/office/drawing/2014/main" id="{C5B041A9-BA41-4011-A4A9-BB0C813E1EB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40" y="4464"/>
                  <a:ext cx="276" cy="96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64892" name="Line 28">
                  <a:extLst>
                    <a:ext uri="{FF2B5EF4-FFF2-40B4-BE49-F238E27FC236}">
                      <a16:creationId xmlns:a16="http://schemas.microsoft.com/office/drawing/2014/main" id="{9287A3FD-209A-4434-8A95-7C25AAF9A52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452" y="4559"/>
                  <a:ext cx="276" cy="97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64893" name="Line 29">
                  <a:extLst>
                    <a:ext uri="{FF2B5EF4-FFF2-40B4-BE49-F238E27FC236}">
                      <a16:creationId xmlns:a16="http://schemas.microsoft.com/office/drawing/2014/main" id="{0EFF17F5-55BD-4A20-AC15-96407C31C48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176" y="4656"/>
                  <a:ext cx="276" cy="96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64894" name="Line 30">
                  <a:extLst>
                    <a:ext uri="{FF2B5EF4-FFF2-40B4-BE49-F238E27FC236}">
                      <a16:creationId xmlns:a16="http://schemas.microsoft.com/office/drawing/2014/main" id="{01711ACF-3A0F-4066-9A36-EC817DC67C8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188" y="4751"/>
                  <a:ext cx="276" cy="97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</p:grpSp>
          <p:grpSp>
            <p:nvGrpSpPr>
              <p:cNvPr id="164895" name="Group 31">
                <a:extLst>
                  <a:ext uri="{FF2B5EF4-FFF2-40B4-BE49-F238E27FC236}">
                    <a16:creationId xmlns:a16="http://schemas.microsoft.com/office/drawing/2014/main" id="{37D5C006-C68E-432C-A07B-F89792E0B40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76" y="4848"/>
                <a:ext cx="552" cy="384"/>
                <a:chOff x="4176" y="4464"/>
                <a:chExt cx="552" cy="384"/>
              </a:xfrm>
            </p:grpSpPr>
            <p:sp>
              <p:nvSpPr>
                <p:cNvPr id="164896" name="Line 32">
                  <a:extLst>
                    <a:ext uri="{FF2B5EF4-FFF2-40B4-BE49-F238E27FC236}">
                      <a16:creationId xmlns:a16="http://schemas.microsoft.com/office/drawing/2014/main" id="{A544041C-B244-4E6A-A55B-81801DF64BA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40" y="4464"/>
                  <a:ext cx="276" cy="96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64897" name="Line 33">
                  <a:extLst>
                    <a:ext uri="{FF2B5EF4-FFF2-40B4-BE49-F238E27FC236}">
                      <a16:creationId xmlns:a16="http://schemas.microsoft.com/office/drawing/2014/main" id="{B1CED18C-672F-4D8E-A80D-0E7271021AC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452" y="4559"/>
                  <a:ext cx="276" cy="97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64898" name="Line 34">
                  <a:extLst>
                    <a:ext uri="{FF2B5EF4-FFF2-40B4-BE49-F238E27FC236}">
                      <a16:creationId xmlns:a16="http://schemas.microsoft.com/office/drawing/2014/main" id="{62C55DBB-753E-4468-92B0-CA14EE10CD7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176" y="4656"/>
                  <a:ext cx="276" cy="96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64899" name="Line 35">
                  <a:extLst>
                    <a:ext uri="{FF2B5EF4-FFF2-40B4-BE49-F238E27FC236}">
                      <a16:creationId xmlns:a16="http://schemas.microsoft.com/office/drawing/2014/main" id="{D9B7AD30-9AEF-4653-A8C0-80A044D097B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188" y="4751"/>
                  <a:ext cx="276" cy="97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</p:grpSp>
          <p:grpSp>
            <p:nvGrpSpPr>
              <p:cNvPr id="164900" name="Group 36">
                <a:extLst>
                  <a:ext uri="{FF2B5EF4-FFF2-40B4-BE49-F238E27FC236}">
                    <a16:creationId xmlns:a16="http://schemas.microsoft.com/office/drawing/2014/main" id="{F419D32A-AF78-45E4-BC0B-E2B36E6E24C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76" y="5232"/>
                <a:ext cx="552" cy="384"/>
                <a:chOff x="4176" y="4464"/>
                <a:chExt cx="552" cy="384"/>
              </a:xfrm>
            </p:grpSpPr>
            <p:sp>
              <p:nvSpPr>
                <p:cNvPr id="164901" name="Line 37">
                  <a:extLst>
                    <a:ext uri="{FF2B5EF4-FFF2-40B4-BE49-F238E27FC236}">
                      <a16:creationId xmlns:a16="http://schemas.microsoft.com/office/drawing/2014/main" id="{CD8D8316-951A-4079-8F8F-BCF1A547F96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40" y="4464"/>
                  <a:ext cx="276" cy="96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64902" name="Line 38">
                  <a:extLst>
                    <a:ext uri="{FF2B5EF4-FFF2-40B4-BE49-F238E27FC236}">
                      <a16:creationId xmlns:a16="http://schemas.microsoft.com/office/drawing/2014/main" id="{57F702F0-F384-4AD0-AE4A-740D6390BB2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452" y="4559"/>
                  <a:ext cx="276" cy="97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64903" name="Line 39">
                  <a:extLst>
                    <a:ext uri="{FF2B5EF4-FFF2-40B4-BE49-F238E27FC236}">
                      <a16:creationId xmlns:a16="http://schemas.microsoft.com/office/drawing/2014/main" id="{E43FA30C-1533-4329-B65D-7B25F61B3D0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176" y="4656"/>
                  <a:ext cx="276" cy="96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64904" name="Line 40">
                  <a:extLst>
                    <a:ext uri="{FF2B5EF4-FFF2-40B4-BE49-F238E27FC236}">
                      <a16:creationId xmlns:a16="http://schemas.microsoft.com/office/drawing/2014/main" id="{D79CB190-0336-41E7-A0C1-50E1C9A4ABA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188" y="4751"/>
                  <a:ext cx="276" cy="97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</p:grpSp>
        </p:grpSp>
        <p:sp>
          <p:nvSpPr>
            <p:cNvPr id="164905" name="Line 41">
              <a:extLst>
                <a:ext uri="{FF2B5EF4-FFF2-40B4-BE49-F238E27FC236}">
                  <a16:creationId xmlns:a16="http://schemas.microsoft.com/office/drawing/2014/main" id="{803EFC11-82DF-433D-9965-925E08E1673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858" y="1385"/>
              <a:ext cx="5" cy="264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64906" name="Line 42">
              <a:extLst>
                <a:ext uri="{FF2B5EF4-FFF2-40B4-BE49-F238E27FC236}">
                  <a16:creationId xmlns:a16="http://schemas.microsoft.com/office/drawing/2014/main" id="{D0DCE00F-3160-453C-8878-9876F81D19B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58" y="2110"/>
              <a:ext cx="5" cy="20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64907" name="Text Box 43">
            <a:extLst>
              <a:ext uri="{FF2B5EF4-FFF2-40B4-BE49-F238E27FC236}">
                <a16:creationId xmlns:a16="http://schemas.microsoft.com/office/drawing/2014/main" id="{77BF9ABE-E202-45DE-B8F6-6A1F242EFE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9650" y="5838825"/>
            <a:ext cx="12239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>
                <a:solidFill>
                  <a:srgbClr val="FF0000"/>
                </a:solidFill>
              </a:rPr>
              <a:t>R</a:t>
            </a:r>
            <a:r>
              <a:rPr lang="it-IT" altLang="it-IT" baseline="-25000">
                <a:solidFill>
                  <a:srgbClr val="FF0000"/>
                </a:solidFill>
              </a:rPr>
              <a:t>D</a:t>
            </a:r>
            <a:r>
              <a:rPr lang="it-IT" altLang="it-IT" i="0" baseline="-25000">
                <a:solidFill>
                  <a:srgbClr val="FF0000"/>
                </a:solidFill>
              </a:rPr>
              <a:t> </a:t>
            </a:r>
            <a:r>
              <a:rPr lang="en-US" altLang="it-IT" i="0">
                <a:solidFill>
                  <a:srgbClr val="FF0000"/>
                </a:solidFill>
                <a:cs typeface="Times New Roman" panose="02020603050405020304" pitchFamily="18" charset="0"/>
              </a:rPr>
              <a:t>» </a:t>
            </a:r>
            <a:r>
              <a:rPr lang="it-IT" altLang="it-IT">
                <a:solidFill>
                  <a:srgbClr val="FF0000"/>
                </a:solidFill>
              </a:rPr>
              <a:t>r</a:t>
            </a:r>
            <a:r>
              <a:rPr lang="it-IT" altLang="it-IT" baseline="-25000">
                <a:solidFill>
                  <a:srgbClr val="FF0000"/>
                </a:solidFill>
              </a:rPr>
              <a:t>ON</a:t>
            </a:r>
            <a:endParaRPr lang="en-US" altLang="it-IT" baseline="-25000">
              <a:solidFill>
                <a:srgbClr val="FF0000"/>
              </a:solidFill>
            </a:endParaRPr>
          </a:p>
        </p:txBody>
      </p:sp>
      <p:sp>
        <p:nvSpPr>
          <p:cNvPr id="164908" name="AutoShape 44">
            <a:extLst>
              <a:ext uri="{FF2B5EF4-FFF2-40B4-BE49-F238E27FC236}">
                <a16:creationId xmlns:a16="http://schemas.microsoft.com/office/drawing/2014/main" id="{16B8C524-5C40-4001-88AC-6B513A0315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8088" y="5997575"/>
            <a:ext cx="944562" cy="233363"/>
          </a:xfrm>
          <a:prstGeom prst="leftArrow">
            <a:avLst>
              <a:gd name="adj1" fmla="val 50000"/>
              <a:gd name="adj2" fmla="val 101190"/>
            </a:avLst>
          </a:prstGeom>
          <a:gradFill rotWithShape="1">
            <a:gsLst>
              <a:gs pos="0">
                <a:srgbClr val="00FF00"/>
              </a:gs>
              <a:gs pos="100000">
                <a:srgbClr val="FF000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4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-1.43915E-6 L -0.07674 -0.09116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648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54" y="-45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164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64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64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1648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1648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1648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1648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48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48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1648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500"/>
                                        <p:tgtEl>
                                          <p:spTgt spid="1648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48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48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48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64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673 -0.09116 L 0.08125 0.09486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1648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99" y="9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800" decel="100000"/>
                                        <p:tgtEl>
                                          <p:spTgt spid="1648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800" decel="100000" fill="hold"/>
                                        <p:tgtEl>
                                          <p:spTgt spid="1648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1648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1648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48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48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48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48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48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487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48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487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48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487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48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487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487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26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48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48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48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487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48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487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48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487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48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487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487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5" presetID="26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48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48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48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487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48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487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48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487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48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487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487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1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648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648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648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648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648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648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648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648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29" presetID="8" presetClass="emph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Rot by="-1980000">
                                      <p:cBhvr>
                                        <p:cTn id="130" dur="2000" fill="hold"/>
                                        <p:tgtEl>
                                          <p:spTgt spid="1648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 nodeType="clickPar">
                      <p:stCondLst>
                        <p:cond delay="indefinite"/>
                      </p:stCondLst>
                      <p:childTnLst>
                        <p:par>
                          <p:cTn id="1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5" dur="500"/>
                                        <p:tgtEl>
                                          <p:spTgt spid="164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8" dur="500"/>
                                        <p:tgtEl>
                                          <p:spTgt spid="164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 nodeType="clickPar">
                      <p:stCondLst>
                        <p:cond delay="indefinite"/>
                      </p:stCondLst>
                      <p:childTnLst>
                        <p:par>
                          <p:cTn id="1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1" presetID="48" presetClass="exit" presetSubtype="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2" dur="500"/>
                                        <p:tgtEl>
                                          <p:spTgt spid="1648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/>
                                        <p:tgtEl>
                                          <p:spTgt spid="1648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fltVal val="-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/>
                                        <p:tgtEl>
                                          <p:spTgt spid="1648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5" dur="500"/>
                                        <p:tgtEl>
                                          <p:spTgt spid="1648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48" presetClass="exit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8" dur="500"/>
                                        <p:tgtEl>
                                          <p:spTgt spid="1648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/>
                                        <p:tgtEl>
                                          <p:spTgt spid="1648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fltVal val="-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/>
                                        <p:tgtEl>
                                          <p:spTgt spid="1648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1" dur="500"/>
                                        <p:tgtEl>
                                          <p:spTgt spid="1648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48" presetClass="exit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4" dur="500"/>
                                        <p:tgtEl>
                                          <p:spTgt spid="1648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/>
                                        <p:tgtEl>
                                          <p:spTgt spid="1648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fltVal val="-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/>
                                        <p:tgtEl>
                                          <p:spTgt spid="1648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1648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48" presetClass="exit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0" dur="500"/>
                                        <p:tgtEl>
                                          <p:spTgt spid="1648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/>
                                        <p:tgtEl>
                                          <p:spTgt spid="1648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fltVal val="-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/>
                                        <p:tgtEl>
                                          <p:spTgt spid="1648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3" dur="500"/>
                                        <p:tgtEl>
                                          <p:spTgt spid="1648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48" presetClass="exit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6" dur="500"/>
                                        <p:tgtEl>
                                          <p:spTgt spid="1648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/>
                                        <p:tgtEl>
                                          <p:spTgt spid="1648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fltVal val="-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/>
                                        <p:tgtEl>
                                          <p:spTgt spid="1648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9" dur="500"/>
                                        <p:tgtEl>
                                          <p:spTgt spid="1648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48" presetClass="exit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2" dur="500"/>
                                        <p:tgtEl>
                                          <p:spTgt spid="16488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/>
                                        <p:tgtEl>
                                          <p:spTgt spid="1648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fltVal val="-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/>
                                        <p:tgtEl>
                                          <p:spTgt spid="1648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5" dur="500"/>
                                        <p:tgtEl>
                                          <p:spTgt spid="1648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8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1648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1648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1648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164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 nodeType="clickPar">
                      <p:stCondLst>
                        <p:cond delay="indefinite"/>
                      </p:stCondLst>
                      <p:childTnLst>
                        <p:par>
                          <p:cTn id="1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1649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9" dur="500" fill="hold"/>
                                        <p:tgtEl>
                                          <p:spTgt spid="1649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0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2" dur="500" fill="hold"/>
                                        <p:tgtEl>
                                          <p:spTgt spid="1649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3" dur="500" fill="hold"/>
                                        <p:tgtEl>
                                          <p:spTgt spid="1649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7" dur="500"/>
                                        <p:tgtEl>
                                          <p:spTgt spid="164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0" dur="500"/>
                                        <p:tgtEl>
                                          <p:spTgt spid="164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3" dur="500"/>
                                        <p:tgtEl>
                                          <p:spTgt spid="164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6" dur="500"/>
                                        <p:tgtEl>
                                          <p:spTgt spid="164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9" dur="500"/>
                                        <p:tgtEl>
                                          <p:spTgt spid="164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1" dur="500"/>
                                        <p:tgtEl>
                                          <p:spTgt spid="1648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500"/>
                                        <p:tgtEl>
                                          <p:spTgt spid="1648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3" dur="500"/>
                                        <p:tgtEl>
                                          <p:spTgt spid="1648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869" grpId="0"/>
      <p:bldP spid="164869" grpId="1"/>
      <p:bldP spid="164871" grpId="0"/>
      <p:bldP spid="164872" grpId="0"/>
      <p:bldP spid="164872" grpId="1"/>
      <p:bldP spid="164873" grpId="0"/>
      <p:bldP spid="164876" grpId="0"/>
      <p:bldP spid="16490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>
            <a:extLst>
              <a:ext uri="{FF2B5EF4-FFF2-40B4-BE49-F238E27FC236}">
                <a16:creationId xmlns:a16="http://schemas.microsoft.com/office/drawing/2014/main" id="{828C817F-93AF-4AF7-8540-FAD5F2CAC5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Famiglia CMOS</a:t>
            </a:r>
          </a:p>
        </p:txBody>
      </p:sp>
      <p:pic>
        <p:nvPicPr>
          <p:cNvPr id="140345" name="Picture 57">
            <a:extLst>
              <a:ext uri="{FF2B5EF4-FFF2-40B4-BE49-F238E27FC236}">
                <a16:creationId xmlns:a16="http://schemas.microsoft.com/office/drawing/2014/main" id="{DD0F813D-17BC-4F34-99A8-A7BEE24D66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863" y="1577975"/>
            <a:ext cx="3036887" cy="457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0346" name="Text Box 58">
            <a:extLst>
              <a:ext uri="{FF2B5EF4-FFF2-40B4-BE49-F238E27FC236}">
                <a16:creationId xmlns:a16="http://schemas.microsoft.com/office/drawing/2014/main" id="{2581D804-E4AB-4B8F-A7B7-A39FD95DBB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3250" y="6151563"/>
            <a:ext cx="11652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>
                <a:solidFill>
                  <a:srgbClr val="000066"/>
                </a:solidFill>
              </a:rPr>
              <a:t>inverter</a:t>
            </a:r>
            <a:endParaRPr lang="fr-FR" altLang="it-IT">
              <a:solidFill>
                <a:srgbClr val="000066"/>
              </a:solidFill>
            </a:endParaRPr>
          </a:p>
        </p:txBody>
      </p:sp>
      <p:sp>
        <p:nvSpPr>
          <p:cNvPr id="140347" name="Text Box 59">
            <a:extLst>
              <a:ext uri="{FF2B5EF4-FFF2-40B4-BE49-F238E27FC236}">
                <a16:creationId xmlns:a16="http://schemas.microsoft.com/office/drawing/2014/main" id="{DAD1EC5E-E76C-4AD0-8BE6-DBCAC796D4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86325" y="4283075"/>
            <a:ext cx="41608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>
                <a:solidFill>
                  <a:srgbClr val="000066"/>
                </a:solidFill>
              </a:rPr>
              <a:t>Conduzione: V</a:t>
            </a:r>
            <a:r>
              <a:rPr lang="it-IT" altLang="it-IT" baseline="-25000">
                <a:solidFill>
                  <a:srgbClr val="000066"/>
                </a:solidFill>
              </a:rPr>
              <a:t>GS</a:t>
            </a:r>
            <a:r>
              <a:rPr lang="it-IT" altLang="it-IT">
                <a:solidFill>
                  <a:srgbClr val="000066"/>
                </a:solidFill>
              </a:rPr>
              <a:t> &gt; V</a:t>
            </a:r>
            <a:r>
              <a:rPr lang="it-IT" altLang="it-IT" baseline="-25000">
                <a:solidFill>
                  <a:srgbClr val="000066"/>
                </a:solidFill>
              </a:rPr>
              <a:t>t</a:t>
            </a:r>
            <a:r>
              <a:rPr lang="it-IT" altLang="it-IT">
                <a:solidFill>
                  <a:srgbClr val="000066"/>
                </a:solidFill>
              </a:rPr>
              <a:t> (positiva)</a:t>
            </a:r>
            <a:endParaRPr lang="fr-FR" altLang="it-IT">
              <a:solidFill>
                <a:srgbClr val="000066"/>
              </a:solidFill>
            </a:endParaRPr>
          </a:p>
        </p:txBody>
      </p:sp>
      <p:sp>
        <p:nvSpPr>
          <p:cNvPr id="140348" name="Text Box 60">
            <a:extLst>
              <a:ext uri="{FF2B5EF4-FFF2-40B4-BE49-F238E27FC236}">
                <a16:creationId xmlns:a16="http://schemas.microsoft.com/office/drawing/2014/main" id="{17D0A865-7343-48D4-AFA6-5D522F6EDD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5688" y="2563813"/>
            <a:ext cx="42624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>
                <a:solidFill>
                  <a:srgbClr val="000066"/>
                </a:solidFill>
              </a:rPr>
              <a:t>Conduzione: V</a:t>
            </a:r>
            <a:r>
              <a:rPr lang="it-IT" altLang="it-IT" baseline="-25000">
                <a:solidFill>
                  <a:srgbClr val="000066"/>
                </a:solidFill>
              </a:rPr>
              <a:t>GS</a:t>
            </a:r>
            <a:r>
              <a:rPr lang="it-IT" altLang="it-IT">
                <a:solidFill>
                  <a:srgbClr val="000066"/>
                </a:solidFill>
              </a:rPr>
              <a:t> &lt; V</a:t>
            </a:r>
            <a:r>
              <a:rPr lang="it-IT" altLang="it-IT" baseline="-25000">
                <a:solidFill>
                  <a:srgbClr val="000066"/>
                </a:solidFill>
              </a:rPr>
              <a:t>t</a:t>
            </a:r>
            <a:r>
              <a:rPr lang="it-IT" altLang="it-IT">
                <a:solidFill>
                  <a:srgbClr val="000066"/>
                </a:solidFill>
              </a:rPr>
              <a:t> (negativa)</a:t>
            </a:r>
            <a:endParaRPr lang="fr-FR" altLang="it-IT">
              <a:solidFill>
                <a:srgbClr val="000066"/>
              </a:solidFill>
            </a:endParaRPr>
          </a:p>
        </p:txBody>
      </p:sp>
      <p:sp>
        <p:nvSpPr>
          <p:cNvPr id="140349" name="AutoShape 61">
            <a:extLst>
              <a:ext uri="{FF2B5EF4-FFF2-40B4-BE49-F238E27FC236}">
                <a16:creationId xmlns:a16="http://schemas.microsoft.com/office/drawing/2014/main" id="{3CCBE383-31C0-4441-8895-018805C4F9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1825" y="2686050"/>
            <a:ext cx="1589088" cy="307975"/>
          </a:xfrm>
          <a:prstGeom prst="leftArrow">
            <a:avLst>
              <a:gd name="adj1" fmla="val 50000"/>
              <a:gd name="adj2" fmla="val 128995"/>
            </a:avLst>
          </a:prstGeom>
          <a:gradFill rotWithShape="1">
            <a:gsLst>
              <a:gs pos="0">
                <a:srgbClr val="FF0000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140350" name="AutoShape 62">
            <a:extLst>
              <a:ext uri="{FF2B5EF4-FFF2-40B4-BE49-F238E27FC236}">
                <a16:creationId xmlns:a16="http://schemas.microsoft.com/office/drawing/2014/main" id="{20E0C4B4-8ADE-47CA-9699-E66D11B5C3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4363" y="4400550"/>
            <a:ext cx="1589087" cy="307975"/>
          </a:xfrm>
          <a:prstGeom prst="leftArrow">
            <a:avLst>
              <a:gd name="adj1" fmla="val 50000"/>
              <a:gd name="adj2" fmla="val 128995"/>
            </a:avLst>
          </a:prstGeom>
          <a:gradFill rotWithShape="1">
            <a:gsLst>
              <a:gs pos="0">
                <a:srgbClr val="FF0000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grpSp>
        <p:nvGrpSpPr>
          <p:cNvPr id="140352" name="Group 64">
            <a:extLst>
              <a:ext uri="{FF2B5EF4-FFF2-40B4-BE49-F238E27FC236}">
                <a16:creationId xmlns:a16="http://schemas.microsoft.com/office/drawing/2014/main" id="{C00A74CB-3476-453C-A4C0-A26348C3D871}"/>
              </a:ext>
            </a:extLst>
          </p:cNvPr>
          <p:cNvGrpSpPr>
            <a:grpSpLocks/>
          </p:cNvGrpSpPr>
          <p:nvPr/>
        </p:nvGrpSpPr>
        <p:grpSpPr bwMode="auto">
          <a:xfrm>
            <a:off x="1100138" y="3829050"/>
            <a:ext cx="703262" cy="627063"/>
            <a:chOff x="495" y="2828"/>
            <a:chExt cx="443" cy="395"/>
          </a:xfrm>
        </p:grpSpPr>
        <p:sp>
          <p:nvSpPr>
            <p:cNvPr id="140353" name="Line 65">
              <a:extLst>
                <a:ext uri="{FF2B5EF4-FFF2-40B4-BE49-F238E27FC236}">
                  <a16:creationId xmlns:a16="http://schemas.microsoft.com/office/drawing/2014/main" id="{DE166918-262E-42B4-8879-E34AEBBA2DE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5" y="3218"/>
              <a:ext cx="443" cy="5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it-IT"/>
            </a:p>
          </p:txBody>
        </p:sp>
        <p:sp>
          <p:nvSpPr>
            <p:cNvPr id="140354" name="Line 66">
              <a:extLst>
                <a:ext uri="{FF2B5EF4-FFF2-40B4-BE49-F238E27FC236}">
                  <a16:creationId xmlns:a16="http://schemas.microsoft.com/office/drawing/2014/main" id="{DF7694CD-95F4-43CA-8244-8618B163A93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95" y="2828"/>
              <a:ext cx="4" cy="395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it-IT"/>
            </a:p>
          </p:txBody>
        </p:sp>
      </p:grpSp>
      <p:sp>
        <p:nvSpPr>
          <p:cNvPr id="140355" name="Line 67">
            <a:extLst>
              <a:ext uri="{FF2B5EF4-FFF2-40B4-BE49-F238E27FC236}">
                <a16:creationId xmlns:a16="http://schemas.microsoft.com/office/drawing/2014/main" id="{B09CC67C-2281-4431-B230-293BC5ABFF11}"/>
              </a:ext>
            </a:extLst>
          </p:cNvPr>
          <p:cNvSpPr>
            <a:spLocks noChangeShapeType="1"/>
          </p:cNvSpPr>
          <p:nvPr/>
        </p:nvSpPr>
        <p:spPr bwMode="auto">
          <a:xfrm>
            <a:off x="1092200" y="4406900"/>
            <a:ext cx="620713" cy="7938"/>
          </a:xfrm>
          <a:prstGeom prst="line">
            <a:avLst/>
          </a:prstGeom>
          <a:noFill/>
          <a:ln w="222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140356" name="Text Box 68">
            <a:extLst>
              <a:ext uri="{FF2B5EF4-FFF2-40B4-BE49-F238E27FC236}">
                <a16:creationId xmlns:a16="http://schemas.microsoft.com/office/drawing/2014/main" id="{B2958B16-636E-46CB-A89E-4AB15D8449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7113" y="5313363"/>
            <a:ext cx="5857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i="0">
                <a:solidFill>
                  <a:srgbClr val="FF0000"/>
                </a:solidFill>
              </a:rPr>
              <a:t>0 =</a:t>
            </a:r>
            <a:endParaRPr lang="fr-FR" altLang="it-IT" i="0">
              <a:solidFill>
                <a:srgbClr val="FF0000"/>
              </a:solidFill>
            </a:endParaRPr>
          </a:p>
        </p:txBody>
      </p:sp>
      <p:sp>
        <p:nvSpPr>
          <p:cNvPr id="140357" name="Text Box 69">
            <a:extLst>
              <a:ext uri="{FF2B5EF4-FFF2-40B4-BE49-F238E27FC236}">
                <a16:creationId xmlns:a16="http://schemas.microsoft.com/office/drawing/2014/main" id="{55E1EFA5-AB1D-4BB8-BEC3-9FAFA3EDC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675" y="1808163"/>
            <a:ext cx="1030288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>
                <a:solidFill>
                  <a:srgbClr val="FF0000"/>
                </a:solidFill>
              </a:rPr>
              <a:t>-V</a:t>
            </a:r>
            <a:r>
              <a:rPr lang="it-IT" altLang="it-IT" baseline="-25000">
                <a:solidFill>
                  <a:srgbClr val="FF0000"/>
                </a:solidFill>
              </a:rPr>
              <a:t>DD</a:t>
            </a:r>
            <a:r>
              <a:rPr lang="it-IT" altLang="it-IT" i="0">
                <a:solidFill>
                  <a:srgbClr val="FF0000"/>
                </a:solidFill>
              </a:rPr>
              <a:t> =</a:t>
            </a:r>
            <a:endParaRPr lang="fr-FR" altLang="it-IT" i="0">
              <a:solidFill>
                <a:srgbClr val="FF0000"/>
              </a:solidFill>
            </a:endParaRPr>
          </a:p>
        </p:txBody>
      </p:sp>
      <p:grpSp>
        <p:nvGrpSpPr>
          <p:cNvPr id="140358" name="Group 70">
            <a:extLst>
              <a:ext uri="{FF2B5EF4-FFF2-40B4-BE49-F238E27FC236}">
                <a16:creationId xmlns:a16="http://schemas.microsoft.com/office/drawing/2014/main" id="{589B2F0A-3960-464C-A6CB-26F090B4705B}"/>
              </a:ext>
            </a:extLst>
          </p:cNvPr>
          <p:cNvGrpSpPr>
            <a:grpSpLocks/>
          </p:cNvGrpSpPr>
          <p:nvPr/>
        </p:nvGrpSpPr>
        <p:grpSpPr bwMode="auto">
          <a:xfrm>
            <a:off x="4127500" y="3425825"/>
            <a:ext cx="703263" cy="627063"/>
            <a:chOff x="495" y="2828"/>
            <a:chExt cx="443" cy="395"/>
          </a:xfrm>
        </p:grpSpPr>
        <p:sp>
          <p:nvSpPr>
            <p:cNvPr id="140359" name="Line 71">
              <a:extLst>
                <a:ext uri="{FF2B5EF4-FFF2-40B4-BE49-F238E27FC236}">
                  <a16:creationId xmlns:a16="http://schemas.microsoft.com/office/drawing/2014/main" id="{F7E1D8B5-0C2C-4625-B4D3-0F1C84FD0B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5" y="3218"/>
              <a:ext cx="443" cy="5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it-IT"/>
            </a:p>
          </p:txBody>
        </p:sp>
        <p:sp>
          <p:nvSpPr>
            <p:cNvPr id="140360" name="Line 72">
              <a:extLst>
                <a:ext uri="{FF2B5EF4-FFF2-40B4-BE49-F238E27FC236}">
                  <a16:creationId xmlns:a16="http://schemas.microsoft.com/office/drawing/2014/main" id="{93B404AA-0DF9-4791-B601-F6B241FBE17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95" y="2828"/>
              <a:ext cx="4" cy="395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it-IT"/>
            </a:p>
          </p:txBody>
        </p:sp>
      </p:grpSp>
      <p:sp>
        <p:nvSpPr>
          <p:cNvPr id="140361" name="Line 73">
            <a:extLst>
              <a:ext uri="{FF2B5EF4-FFF2-40B4-BE49-F238E27FC236}">
                <a16:creationId xmlns:a16="http://schemas.microsoft.com/office/drawing/2014/main" id="{1314C908-6D6A-406B-AC61-F9BDED0EA8CF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9563" y="3622675"/>
            <a:ext cx="620712" cy="7938"/>
          </a:xfrm>
          <a:prstGeom prst="line">
            <a:avLst/>
          </a:prstGeom>
          <a:noFill/>
          <a:ln w="222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140362" name="Text Box 74">
            <a:extLst>
              <a:ext uri="{FF2B5EF4-FFF2-40B4-BE49-F238E27FC236}">
                <a16:creationId xmlns:a16="http://schemas.microsoft.com/office/drawing/2014/main" id="{F2D213B7-79E4-41D1-8C77-EF130072B6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2813" y="3427413"/>
            <a:ext cx="5222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1600">
                <a:solidFill>
                  <a:srgbClr val="000000"/>
                </a:solidFill>
              </a:rPr>
              <a:t>V</a:t>
            </a:r>
            <a:r>
              <a:rPr lang="it-IT" altLang="it-IT" sz="1600" baseline="-25000">
                <a:solidFill>
                  <a:srgbClr val="000000"/>
                </a:solidFill>
              </a:rPr>
              <a:t>DD</a:t>
            </a:r>
            <a:endParaRPr lang="fr-FR" altLang="it-IT" sz="1600" i="0">
              <a:solidFill>
                <a:srgbClr val="000000"/>
              </a:solidFill>
            </a:endParaRPr>
          </a:p>
        </p:txBody>
      </p:sp>
      <p:grpSp>
        <p:nvGrpSpPr>
          <p:cNvPr id="140363" name="Group 75">
            <a:extLst>
              <a:ext uri="{FF2B5EF4-FFF2-40B4-BE49-F238E27FC236}">
                <a16:creationId xmlns:a16="http://schemas.microsoft.com/office/drawing/2014/main" id="{41718F84-C114-45AA-9A65-45238738EFE6}"/>
              </a:ext>
            </a:extLst>
          </p:cNvPr>
          <p:cNvGrpSpPr>
            <a:grpSpLocks/>
          </p:cNvGrpSpPr>
          <p:nvPr/>
        </p:nvGrpSpPr>
        <p:grpSpPr bwMode="auto">
          <a:xfrm>
            <a:off x="1003300" y="2901950"/>
            <a:ext cx="703263" cy="627063"/>
            <a:chOff x="495" y="2828"/>
            <a:chExt cx="443" cy="395"/>
          </a:xfrm>
        </p:grpSpPr>
        <p:sp>
          <p:nvSpPr>
            <p:cNvPr id="140364" name="Line 76">
              <a:extLst>
                <a:ext uri="{FF2B5EF4-FFF2-40B4-BE49-F238E27FC236}">
                  <a16:creationId xmlns:a16="http://schemas.microsoft.com/office/drawing/2014/main" id="{D3A3526D-A4DA-4DE3-B8F1-163878953F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5" y="3218"/>
              <a:ext cx="443" cy="5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it-IT"/>
            </a:p>
          </p:txBody>
        </p:sp>
        <p:sp>
          <p:nvSpPr>
            <p:cNvPr id="140365" name="Line 77">
              <a:extLst>
                <a:ext uri="{FF2B5EF4-FFF2-40B4-BE49-F238E27FC236}">
                  <a16:creationId xmlns:a16="http://schemas.microsoft.com/office/drawing/2014/main" id="{A7111F29-47A2-4FF0-B664-31292B82B78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95" y="2828"/>
              <a:ext cx="4" cy="395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it-IT"/>
            </a:p>
          </p:txBody>
        </p:sp>
      </p:grpSp>
      <p:sp>
        <p:nvSpPr>
          <p:cNvPr id="140366" name="Line 78">
            <a:extLst>
              <a:ext uri="{FF2B5EF4-FFF2-40B4-BE49-F238E27FC236}">
                <a16:creationId xmlns:a16="http://schemas.microsoft.com/office/drawing/2014/main" id="{F09D966E-389C-4A52-BBED-B775CBCFA1C2}"/>
              </a:ext>
            </a:extLst>
          </p:cNvPr>
          <p:cNvSpPr>
            <a:spLocks noChangeShapeType="1"/>
          </p:cNvSpPr>
          <p:nvPr/>
        </p:nvSpPr>
        <p:spPr bwMode="auto">
          <a:xfrm>
            <a:off x="995363" y="3098800"/>
            <a:ext cx="620712" cy="7938"/>
          </a:xfrm>
          <a:prstGeom prst="line">
            <a:avLst/>
          </a:prstGeom>
          <a:noFill/>
          <a:ln w="222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140367" name="Text Box 79">
            <a:extLst>
              <a:ext uri="{FF2B5EF4-FFF2-40B4-BE49-F238E27FC236}">
                <a16:creationId xmlns:a16="http://schemas.microsoft.com/office/drawing/2014/main" id="{39A5311C-9FBD-45DA-A802-2BCE644378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911475"/>
            <a:ext cx="5222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1600">
                <a:solidFill>
                  <a:srgbClr val="000000"/>
                </a:solidFill>
              </a:rPr>
              <a:t>V</a:t>
            </a:r>
            <a:r>
              <a:rPr lang="it-IT" altLang="it-IT" sz="1600" baseline="-25000">
                <a:solidFill>
                  <a:srgbClr val="000000"/>
                </a:solidFill>
              </a:rPr>
              <a:t>DD</a:t>
            </a:r>
            <a:endParaRPr lang="fr-FR" altLang="it-IT" sz="1600" i="0">
              <a:solidFill>
                <a:srgbClr val="000000"/>
              </a:solidFill>
            </a:endParaRPr>
          </a:p>
        </p:txBody>
      </p:sp>
      <p:sp>
        <p:nvSpPr>
          <p:cNvPr id="140368" name="Text Box 80">
            <a:extLst>
              <a:ext uri="{FF2B5EF4-FFF2-40B4-BE49-F238E27FC236}">
                <a16:creationId xmlns:a16="http://schemas.microsoft.com/office/drawing/2014/main" id="{BC0A13BB-971B-453D-B925-041249C239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813" y="5332413"/>
            <a:ext cx="928687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>
                <a:solidFill>
                  <a:srgbClr val="FF0000"/>
                </a:solidFill>
              </a:rPr>
              <a:t>V</a:t>
            </a:r>
            <a:r>
              <a:rPr lang="it-IT" altLang="it-IT" baseline="-25000">
                <a:solidFill>
                  <a:srgbClr val="FF0000"/>
                </a:solidFill>
              </a:rPr>
              <a:t>DD</a:t>
            </a:r>
            <a:r>
              <a:rPr lang="it-IT" altLang="it-IT" i="0">
                <a:solidFill>
                  <a:srgbClr val="FF0000"/>
                </a:solidFill>
              </a:rPr>
              <a:t> =</a:t>
            </a:r>
            <a:endParaRPr lang="fr-FR" altLang="it-IT" i="0">
              <a:solidFill>
                <a:srgbClr val="FF0000"/>
              </a:solidFill>
            </a:endParaRPr>
          </a:p>
        </p:txBody>
      </p:sp>
      <p:sp>
        <p:nvSpPr>
          <p:cNvPr id="140369" name="Text Box 81">
            <a:extLst>
              <a:ext uri="{FF2B5EF4-FFF2-40B4-BE49-F238E27FC236}">
                <a16:creationId xmlns:a16="http://schemas.microsoft.com/office/drawing/2014/main" id="{4FD79AD0-E33C-4681-999E-E064BD8949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6613" y="1824038"/>
            <a:ext cx="5857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i="0">
                <a:solidFill>
                  <a:srgbClr val="FF0000"/>
                </a:solidFill>
              </a:rPr>
              <a:t>0 =</a:t>
            </a:r>
            <a:endParaRPr lang="fr-FR" altLang="it-IT" i="0">
              <a:solidFill>
                <a:srgbClr val="FF0000"/>
              </a:solidFill>
            </a:endParaRPr>
          </a:p>
        </p:txBody>
      </p:sp>
      <p:grpSp>
        <p:nvGrpSpPr>
          <p:cNvPr id="140370" name="Group 82">
            <a:extLst>
              <a:ext uri="{FF2B5EF4-FFF2-40B4-BE49-F238E27FC236}">
                <a16:creationId xmlns:a16="http://schemas.microsoft.com/office/drawing/2014/main" id="{03FBD5EA-0464-4795-A764-B8DEA454642C}"/>
              </a:ext>
            </a:extLst>
          </p:cNvPr>
          <p:cNvGrpSpPr>
            <a:grpSpLocks/>
          </p:cNvGrpSpPr>
          <p:nvPr/>
        </p:nvGrpSpPr>
        <p:grpSpPr bwMode="auto">
          <a:xfrm>
            <a:off x="4119563" y="3319463"/>
            <a:ext cx="703262" cy="627062"/>
            <a:chOff x="495" y="2828"/>
            <a:chExt cx="443" cy="395"/>
          </a:xfrm>
        </p:grpSpPr>
        <p:sp>
          <p:nvSpPr>
            <p:cNvPr id="140371" name="Line 83">
              <a:extLst>
                <a:ext uri="{FF2B5EF4-FFF2-40B4-BE49-F238E27FC236}">
                  <a16:creationId xmlns:a16="http://schemas.microsoft.com/office/drawing/2014/main" id="{0D53D244-7BBB-49A2-9825-08A727039F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5" y="3218"/>
              <a:ext cx="443" cy="5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it-IT"/>
            </a:p>
          </p:txBody>
        </p:sp>
        <p:sp>
          <p:nvSpPr>
            <p:cNvPr id="140372" name="Line 84">
              <a:extLst>
                <a:ext uri="{FF2B5EF4-FFF2-40B4-BE49-F238E27FC236}">
                  <a16:creationId xmlns:a16="http://schemas.microsoft.com/office/drawing/2014/main" id="{B58981FD-D31D-4BDC-900C-2D344B3A6E6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95" y="2828"/>
              <a:ext cx="4" cy="395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it-IT"/>
            </a:p>
          </p:txBody>
        </p:sp>
      </p:grpSp>
      <p:sp>
        <p:nvSpPr>
          <p:cNvPr id="140373" name="Line 85">
            <a:extLst>
              <a:ext uri="{FF2B5EF4-FFF2-40B4-BE49-F238E27FC236}">
                <a16:creationId xmlns:a16="http://schemas.microsoft.com/office/drawing/2014/main" id="{67E82315-5EFD-4251-9F38-E13ED4664041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1625" y="3897313"/>
            <a:ext cx="620713" cy="7937"/>
          </a:xfrm>
          <a:prstGeom prst="line">
            <a:avLst/>
          </a:prstGeom>
          <a:noFill/>
          <a:ln w="222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140374" name="Text Box 86">
            <a:extLst>
              <a:ext uri="{FF2B5EF4-FFF2-40B4-BE49-F238E27FC236}">
                <a16:creationId xmlns:a16="http://schemas.microsoft.com/office/drawing/2014/main" id="{D55A008C-73F0-4E12-AF8A-2FDDB5DF62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0275" y="4813300"/>
            <a:ext cx="946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000" i="0">
                <a:solidFill>
                  <a:schemeClr val="tx2"/>
                </a:solidFill>
              </a:rPr>
              <a:t>NMOS</a:t>
            </a:r>
          </a:p>
        </p:txBody>
      </p:sp>
      <p:sp>
        <p:nvSpPr>
          <p:cNvPr id="140375" name="Text Box 87">
            <a:extLst>
              <a:ext uri="{FF2B5EF4-FFF2-40B4-BE49-F238E27FC236}">
                <a16:creationId xmlns:a16="http://schemas.microsoft.com/office/drawing/2014/main" id="{32289C6C-284F-4CB4-A75D-2E9424C0C5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0438" y="2643188"/>
            <a:ext cx="917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000" i="0">
                <a:solidFill>
                  <a:schemeClr val="tx2"/>
                </a:solidFill>
              </a:rPr>
              <a:t>PMOS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037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037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03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037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037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03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0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0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0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0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0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0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0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0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40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40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40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140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140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140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40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0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03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1403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03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03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0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03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03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1403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03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03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0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2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03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03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1403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03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03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0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2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0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03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403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03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03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0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03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03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1403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03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03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0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0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03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1403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03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03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0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2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0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0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/>
                                        <p:tgtEl>
                                          <p:spTgt spid="140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0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03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0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2" dur="500"/>
                                        <p:tgtEl>
                                          <p:spTgt spid="140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5" dur="500"/>
                                        <p:tgtEl>
                                          <p:spTgt spid="140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8" dur="500"/>
                                        <p:tgtEl>
                                          <p:spTgt spid="140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 nodeType="clickPar">
                      <p:stCondLst>
                        <p:cond delay="indefinite"/>
                      </p:stCondLst>
                      <p:childTnLst>
                        <p:par>
                          <p:cTn id="1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3" dur="500"/>
                                        <p:tgtEl>
                                          <p:spTgt spid="140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 nodeType="clickPar">
                      <p:stCondLst>
                        <p:cond delay="indefinite"/>
                      </p:stCondLst>
                      <p:childTnLst>
                        <p:par>
                          <p:cTn id="1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8" dur="500"/>
                                        <p:tgtEl>
                                          <p:spTgt spid="140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 nodeType="clickPar">
                      <p:stCondLst>
                        <p:cond delay="indefinite"/>
                      </p:stCondLst>
                      <p:childTnLst>
                        <p:par>
                          <p:cTn id="1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3" dur="500"/>
                                        <p:tgtEl>
                                          <p:spTgt spid="140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6" dur="500"/>
                                        <p:tgtEl>
                                          <p:spTgt spid="140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 nodeType="clickPar">
                      <p:stCondLst>
                        <p:cond delay="indefinite"/>
                      </p:stCondLst>
                      <p:childTnLst>
                        <p:par>
                          <p:cTn id="1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2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346" grpId="0"/>
      <p:bldP spid="140347" grpId="0"/>
      <p:bldP spid="140348" grpId="0"/>
      <p:bldP spid="140356" grpId="0"/>
      <p:bldP spid="140356" grpId="1"/>
      <p:bldP spid="140357" grpId="0" animBg="1"/>
      <p:bldP spid="140357" grpId="1" animBg="1"/>
      <p:bldP spid="140362" grpId="0"/>
      <p:bldP spid="140362" grpId="1"/>
      <p:bldP spid="140367" grpId="1"/>
      <p:bldP spid="140368" grpId="0" animBg="1"/>
      <p:bldP spid="140369" grpId="0"/>
      <p:bldP spid="140374" grpId="0"/>
      <p:bldP spid="14037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>
            <a:extLst>
              <a:ext uri="{FF2B5EF4-FFF2-40B4-BE49-F238E27FC236}">
                <a16:creationId xmlns:a16="http://schemas.microsoft.com/office/drawing/2014/main" id="{2923EC2A-0C4F-41C2-B897-F9F5D76420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Famiglia CMOS</a:t>
            </a:r>
            <a:endParaRPr lang="fr-FR" altLang="it-IT"/>
          </a:p>
        </p:txBody>
      </p:sp>
      <p:pic>
        <p:nvPicPr>
          <p:cNvPr id="143364" name="Picture 4">
            <a:extLst>
              <a:ext uri="{FF2B5EF4-FFF2-40B4-BE49-F238E27FC236}">
                <a16:creationId xmlns:a16="http://schemas.microsoft.com/office/drawing/2014/main" id="{75D765F4-D276-46DC-8544-8D67277F31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788" y="1981200"/>
            <a:ext cx="4513262" cy="40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65" name="Picture 5">
            <a:extLst>
              <a:ext uri="{FF2B5EF4-FFF2-40B4-BE49-F238E27FC236}">
                <a16:creationId xmlns:a16="http://schemas.microsoft.com/office/drawing/2014/main" id="{46E34495-0B82-4D95-A301-B579F762F2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713" y="1565275"/>
            <a:ext cx="3036887" cy="457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3366" name="Group 6">
            <a:extLst>
              <a:ext uri="{FF2B5EF4-FFF2-40B4-BE49-F238E27FC236}">
                <a16:creationId xmlns:a16="http://schemas.microsoft.com/office/drawing/2014/main" id="{FD8E31E7-EC3F-411A-911F-6A063AC7B4BE}"/>
              </a:ext>
            </a:extLst>
          </p:cNvPr>
          <p:cNvGrpSpPr>
            <a:grpSpLocks/>
          </p:cNvGrpSpPr>
          <p:nvPr/>
        </p:nvGrpSpPr>
        <p:grpSpPr bwMode="auto">
          <a:xfrm>
            <a:off x="661988" y="3816350"/>
            <a:ext cx="703262" cy="627063"/>
            <a:chOff x="495" y="2828"/>
            <a:chExt cx="443" cy="395"/>
          </a:xfrm>
        </p:grpSpPr>
        <p:sp>
          <p:nvSpPr>
            <p:cNvPr id="143367" name="Line 7">
              <a:extLst>
                <a:ext uri="{FF2B5EF4-FFF2-40B4-BE49-F238E27FC236}">
                  <a16:creationId xmlns:a16="http://schemas.microsoft.com/office/drawing/2014/main" id="{6B1AB731-0F44-406D-9988-FF6215A3952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5" y="3218"/>
              <a:ext cx="443" cy="5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it-IT"/>
            </a:p>
          </p:txBody>
        </p:sp>
        <p:sp>
          <p:nvSpPr>
            <p:cNvPr id="143368" name="Line 8">
              <a:extLst>
                <a:ext uri="{FF2B5EF4-FFF2-40B4-BE49-F238E27FC236}">
                  <a16:creationId xmlns:a16="http://schemas.microsoft.com/office/drawing/2014/main" id="{3A0D054F-CB38-4212-B670-D7007D7CA3B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95" y="2828"/>
              <a:ext cx="4" cy="395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it-IT"/>
            </a:p>
          </p:txBody>
        </p:sp>
      </p:grpSp>
      <p:sp>
        <p:nvSpPr>
          <p:cNvPr id="143369" name="Line 9">
            <a:extLst>
              <a:ext uri="{FF2B5EF4-FFF2-40B4-BE49-F238E27FC236}">
                <a16:creationId xmlns:a16="http://schemas.microsoft.com/office/drawing/2014/main" id="{52F19872-A974-4769-A818-3ED87E7EF430}"/>
              </a:ext>
            </a:extLst>
          </p:cNvPr>
          <p:cNvSpPr>
            <a:spLocks noChangeShapeType="1"/>
          </p:cNvSpPr>
          <p:nvPr/>
        </p:nvSpPr>
        <p:spPr bwMode="auto">
          <a:xfrm>
            <a:off x="654050" y="4433888"/>
            <a:ext cx="620713" cy="7937"/>
          </a:xfrm>
          <a:prstGeom prst="line">
            <a:avLst/>
          </a:prstGeom>
          <a:noFill/>
          <a:ln w="222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143377" name="Oval 17">
            <a:extLst>
              <a:ext uri="{FF2B5EF4-FFF2-40B4-BE49-F238E27FC236}">
                <a16:creationId xmlns:a16="http://schemas.microsoft.com/office/drawing/2014/main" id="{43263895-6B24-470C-9DF1-7996625F00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1538" y="4733925"/>
            <a:ext cx="104775" cy="889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143378" name="Line 18">
            <a:extLst>
              <a:ext uri="{FF2B5EF4-FFF2-40B4-BE49-F238E27FC236}">
                <a16:creationId xmlns:a16="http://schemas.microsoft.com/office/drawing/2014/main" id="{290EC603-9CAF-428D-8C64-D4F0B5E64523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1728787" y="4283076"/>
            <a:ext cx="498475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143379" name="Line 19">
            <a:extLst>
              <a:ext uri="{FF2B5EF4-FFF2-40B4-BE49-F238E27FC236}">
                <a16:creationId xmlns:a16="http://schemas.microsoft.com/office/drawing/2014/main" id="{9F198966-DA71-4EC6-9540-AA99D6385092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1725612" y="5241926"/>
            <a:ext cx="498475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143380" name="Oval 20">
            <a:extLst>
              <a:ext uri="{FF2B5EF4-FFF2-40B4-BE49-F238E27FC236}">
                <a16:creationId xmlns:a16="http://schemas.microsoft.com/office/drawing/2014/main" id="{A476FC19-4B0D-45F1-8EF2-46FDF9630E16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890712" y="4976813"/>
            <a:ext cx="149225" cy="133350"/>
          </a:xfrm>
          <a:prstGeom prst="ellipse">
            <a:avLst/>
          </a:prstGeom>
          <a:solidFill>
            <a:srgbClr val="FF0000"/>
          </a:solidFill>
          <a:ln w="22225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grpSp>
        <p:nvGrpSpPr>
          <p:cNvPr id="143381" name="Group 21">
            <a:extLst>
              <a:ext uri="{FF2B5EF4-FFF2-40B4-BE49-F238E27FC236}">
                <a16:creationId xmlns:a16="http://schemas.microsoft.com/office/drawing/2014/main" id="{2542637A-C177-4DCD-8748-F9522E9F9B7E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1558131" y="4747419"/>
            <a:ext cx="833438" cy="539750"/>
            <a:chOff x="1244" y="3269"/>
            <a:chExt cx="525" cy="340"/>
          </a:xfrm>
        </p:grpSpPr>
        <p:sp>
          <p:nvSpPr>
            <p:cNvPr id="143382" name="Line 22">
              <a:extLst>
                <a:ext uri="{FF2B5EF4-FFF2-40B4-BE49-F238E27FC236}">
                  <a16:creationId xmlns:a16="http://schemas.microsoft.com/office/drawing/2014/main" id="{9DD63A1E-F0C5-4CB4-8784-E2FDAC5A6D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4" y="3269"/>
              <a:ext cx="257" cy="167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it-IT"/>
            </a:p>
          </p:txBody>
        </p:sp>
        <p:sp>
          <p:nvSpPr>
            <p:cNvPr id="143383" name="Line 23">
              <a:extLst>
                <a:ext uri="{FF2B5EF4-FFF2-40B4-BE49-F238E27FC236}">
                  <a16:creationId xmlns:a16="http://schemas.microsoft.com/office/drawing/2014/main" id="{DF090AC8-8394-420D-BF33-809C1B34DD0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12" y="3442"/>
              <a:ext cx="257" cy="167"/>
            </a:xfrm>
            <a:prstGeom prst="lin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57150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it-IT"/>
            </a:p>
          </p:txBody>
        </p:sp>
      </p:grpSp>
      <p:sp>
        <p:nvSpPr>
          <p:cNvPr id="143390" name="Line 30">
            <a:extLst>
              <a:ext uri="{FF2B5EF4-FFF2-40B4-BE49-F238E27FC236}">
                <a16:creationId xmlns:a16="http://schemas.microsoft.com/office/drawing/2014/main" id="{7242ED56-2734-4D54-B447-04EAC0ACA4AF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1743075" y="2355851"/>
            <a:ext cx="498475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143391" name="Line 31">
            <a:extLst>
              <a:ext uri="{FF2B5EF4-FFF2-40B4-BE49-F238E27FC236}">
                <a16:creationId xmlns:a16="http://schemas.microsoft.com/office/drawing/2014/main" id="{571197DC-17EC-4178-9A94-E046B9B4565D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1739900" y="3314701"/>
            <a:ext cx="498475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143392" name="Oval 32">
            <a:extLst>
              <a:ext uri="{FF2B5EF4-FFF2-40B4-BE49-F238E27FC236}">
                <a16:creationId xmlns:a16="http://schemas.microsoft.com/office/drawing/2014/main" id="{4BE22E03-C437-44CD-A97A-FE615C69A773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905000" y="3049588"/>
            <a:ext cx="149225" cy="133350"/>
          </a:xfrm>
          <a:prstGeom prst="ellipse">
            <a:avLst/>
          </a:prstGeom>
          <a:solidFill>
            <a:srgbClr val="FF0000"/>
          </a:solidFill>
          <a:ln w="22225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grpSp>
        <p:nvGrpSpPr>
          <p:cNvPr id="143393" name="Group 33">
            <a:extLst>
              <a:ext uri="{FF2B5EF4-FFF2-40B4-BE49-F238E27FC236}">
                <a16:creationId xmlns:a16="http://schemas.microsoft.com/office/drawing/2014/main" id="{739537A2-FC93-4465-BE3C-F6B606116292}"/>
              </a:ext>
            </a:extLst>
          </p:cNvPr>
          <p:cNvGrpSpPr>
            <a:grpSpLocks/>
          </p:cNvGrpSpPr>
          <p:nvPr/>
        </p:nvGrpSpPr>
        <p:grpSpPr bwMode="auto">
          <a:xfrm rot="3454893">
            <a:off x="1572419" y="2820194"/>
            <a:ext cx="833438" cy="539750"/>
            <a:chOff x="1244" y="3269"/>
            <a:chExt cx="525" cy="340"/>
          </a:xfrm>
        </p:grpSpPr>
        <p:sp>
          <p:nvSpPr>
            <p:cNvPr id="143394" name="Line 34">
              <a:extLst>
                <a:ext uri="{FF2B5EF4-FFF2-40B4-BE49-F238E27FC236}">
                  <a16:creationId xmlns:a16="http://schemas.microsoft.com/office/drawing/2014/main" id="{3C3E6F9F-DE90-479D-8DBC-96EBE26496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4" y="3269"/>
              <a:ext cx="257" cy="167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it-IT"/>
            </a:p>
          </p:txBody>
        </p:sp>
        <p:sp>
          <p:nvSpPr>
            <p:cNvPr id="143395" name="Line 35">
              <a:extLst>
                <a:ext uri="{FF2B5EF4-FFF2-40B4-BE49-F238E27FC236}">
                  <a16:creationId xmlns:a16="http://schemas.microsoft.com/office/drawing/2014/main" id="{FB2C2D5A-7F5D-4CB5-8178-11EB2114C0A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12" y="3442"/>
              <a:ext cx="257" cy="167"/>
            </a:xfrm>
            <a:prstGeom prst="lin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57150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it-IT"/>
            </a:p>
          </p:txBody>
        </p:sp>
      </p:grpSp>
      <p:grpSp>
        <p:nvGrpSpPr>
          <p:cNvPr id="143396" name="Group 36">
            <a:extLst>
              <a:ext uri="{FF2B5EF4-FFF2-40B4-BE49-F238E27FC236}">
                <a16:creationId xmlns:a16="http://schemas.microsoft.com/office/drawing/2014/main" id="{E24F6297-B152-49F3-9772-E49DE97569D8}"/>
              </a:ext>
            </a:extLst>
          </p:cNvPr>
          <p:cNvGrpSpPr>
            <a:grpSpLocks/>
          </p:cNvGrpSpPr>
          <p:nvPr/>
        </p:nvGrpSpPr>
        <p:grpSpPr bwMode="auto">
          <a:xfrm rot="10800000">
            <a:off x="1627188" y="3895725"/>
            <a:ext cx="682625" cy="1581150"/>
            <a:chOff x="2753" y="1385"/>
            <a:chExt cx="221" cy="931"/>
          </a:xfrm>
        </p:grpSpPr>
        <p:grpSp>
          <p:nvGrpSpPr>
            <p:cNvPr id="143397" name="Group 37">
              <a:extLst>
                <a:ext uri="{FF2B5EF4-FFF2-40B4-BE49-F238E27FC236}">
                  <a16:creationId xmlns:a16="http://schemas.microsoft.com/office/drawing/2014/main" id="{96015B79-E4D1-4F65-8826-D834BE4354C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53" y="1649"/>
              <a:ext cx="221" cy="461"/>
              <a:chOff x="4176" y="4464"/>
              <a:chExt cx="552" cy="1152"/>
            </a:xfrm>
          </p:grpSpPr>
          <p:grpSp>
            <p:nvGrpSpPr>
              <p:cNvPr id="143398" name="Group 38">
                <a:extLst>
                  <a:ext uri="{FF2B5EF4-FFF2-40B4-BE49-F238E27FC236}">
                    <a16:creationId xmlns:a16="http://schemas.microsoft.com/office/drawing/2014/main" id="{A028ACAB-D8E2-4A4E-AB96-C68ADEF09D0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76" y="4464"/>
                <a:ext cx="552" cy="384"/>
                <a:chOff x="4176" y="4464"/>
                <a:chExt cx="552" cy="384"/>
              </a:xfrm>
            </p:grpSpPr>
            <p:sp>
              <p:nvSpPr>
                <p:cNvPr id="143399" name="Line 39">
                  <a:extLst>
                    <a:ext uri="{FF2B5EF4-FFF2-40B4-BE49-F238E27FC236}">
                      <a16:creationId xmlns:a16="http://schemas.microsoft.com/office/drawing/2014/main" id="{97789FFD-05BC-4D7F-9D8F-542E960042D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40" y="4464"/>
                  <a:ext cx="276" cy="96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43400" name="Line 40">
                  <a:extLst>
                    <a:ext uri="{FF2B5EF4-FFF2-40B4-BE49-F238E27FC236}">
                      <a16:creationId xmlns:a16="http://schemas.microsoft.com/office/drawing/2014/main" id="{7E11DF30-14B8-4616-B561-4FF64956E3D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452" y="4559"/>
                  <a:ext cx="276" cy="97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43401" name="Line 41">
                  <a:extLst>
                    <a:ext uri="{FF2B5EF4-FFF2-40B4-BE49-F238E27FC236}">
                      <a16:creationId xmlns:a16="http://schemas.microsoft.com/office/drawing/2014/main" id="{3185AA0D-5095-489A-9612-5078E68AC15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176" y="4656"/>
                  <a:ext cx="276" cy="96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43402" name="Line 42">
                  <a:extLst>
                    <a:ext uri="{FF2B5EF4-FFF2-40B4-BE49-F238E27FC236}">
                      <a16:creationId xmlns:a16="http://schemas.microsoft.com/office/drawing/2014/main" id="{85C869C5-3019-48FC-825A-5A925EEAA09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188" y="4751"/>
                  <a:ext cx="276" cy="97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</p:grpSp>
          <p:grpSp>
            <p:nvGrpSpPr>
              <p:cNvPr id="143403" name="Group 43">
                <a:extLst>
                  <a:ext uri="{FF2B5EF4-FFF2-40B4-BE49-F238E27FC236}">
                    <a16:creationId xmlns:a16="http://schemas.microsoft.com/office/drawing/2014/main" id="{C6540100-0725-4537-B1FE-C66C082616A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76" y="4848"/>
                <a:ext cx="552" cy="384"/>
                <a:chOff x="4176" y="4464"/>
                <a:chExt cx="552" cy="384"/>
              </a:xfrm>
            </p:grpSpPr>
            <p:sp>
              <p:nvSpPr>
                <p:cNvPr id="143404" name="Line 44">
                  <a:extLst>
                    <a:ext uri="{FF2B5EF4-FFF2-40B4-BE49-F238E27FC236}">
                      <a16:creationId xmlns:a16="http://schemas.microsoft.com/office/drawing/2014/main" id="{149A9269-9521-4395-8321-FBB870489FB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40" y="4464"/>
                  <a:ext cx="276" cy="96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43405" name="Line 45">
                  <a:extLst>
                    <a:ext uri="{FF2B5EF4-FFF2-40B4-BE49-F238E27FC236}">
                      <a16:creationId xmlns:a16="http://schemas.microsoft.com/office/drawing/2014/main" id="{EF786DEB-CCB0-40FB-B4CD-533D70C4B10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452" y="4559"/>
                  <a:ext cx="276" cy="97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43406" name="Line 46">
                  <a:extLst>
                    <a:ext uri="{FF2B5EF4-FFF2-40B4-BE49-F238E27FC236}">
                      <a16:creationId xmlns:a16="http://schemas.microsoft.com/office/drawing/2014/main" id="{CEF65F3D-436C-4478-81DD-5CA016D6835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176" y="4656"/>
                  <a:ext cx="276" cy="96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43407" name="Line 47">
                  <a:extLst>
                    <a:ext uri="{FF2B5EF4-FFF2-40B4-BE49-F238E27FC236}">
                      <a16:creationId xmlns:a16="http://schemas.microsoft.com/office/drawing/2014/main" id="{D288CC3A-2B2D-44D0-8928-49EFA3ABDE0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188" y="4751"/>
                  <a:ext cx="276" cy="97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</p:grpSp>
          <p:grpSp>
            <p:nvGrpSpPr>
              <p:cNvPr id="143408" name="Group 48">
                <a:extLst>
                  <a:ext uri="{FF2B5EF4-FFF2-40B4-BE49-F238E27FC236}">
                    <a16:creationId xmlns:a16="http://schemas.microsoft.com/office/drawing/2014/main" id="{950EA467-DF62-4750-8860-A1F4F0E6405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76" y="5232"/>
                <a:ext cx="552" cy="384"/>
                <a:chOff x="4176" y="4464"/>
                <a:chExt cx="552" cy="384"/>
              </a:xfrm>
            </p:grpSpPr>
            <p:sp>
              <p:nvSpPr>
                <p:cNvPr id="143409" name="Line 49">
                  <a:extLst>
                    <a:ext uri="{FF2B5EF4-FFF2-40B4-BE49-F238E27FC236}">
                      <a16:creationId xmlns:a16="http://schemas.microsoft.com/office/drawing/2014/main" id="{49EBFE2C-E4F9-48ED-A08C-72ED4CF3942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40" y="4464"/>
                  <a:ext cx="276" cy="96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43410" name="Line 50">
                  <a:extLst>
                    <a:ext uri="{FF2B5EF4-FFF2-40B4-BE49-F238E27FC236}">
                      <a16:creationId xmlns:a16="http://schemas.microsoft.com/office/drawing/2014/main" id="{883B1292-1F8B-4C09-A1D9-6B80B71EB60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452" y="4559"/>
                  <a:ext cx="276" cy="97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43411" name="Line 51">
                  <a:extLst>
                    <a:ext uri="{FF2B5EF4-FFF2-40B4-BE49-F238E27FC236}">
                      <a16:creationId xmlns:a16="http://schemas.microsoft.com/office/drawing/2014/main" id="{75C8D1F8-1D0D-43A5-AFB5-130A663ECBD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176" y="4656"/>
                  <a:ext cx="276" cy="96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43412" name="Line 52">
                  <a:extLst>
                    <a:ext uri="{FF2B5EF4-FFF2-40B4-BE49-F238E27FC236}">
                      <a16:creationId xmlns:a16="http://schemas.microsoft.com/office/drawing/2014/main" id="{BC19E0B7-852C-4A96-AF7D-EA525ABDB3B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188" y="4751"/>
                  <a:ext cx="276" cy="97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</p:grpSp>
        </p:grpSp>
        <p:sp>
          <p:nvSpPr>
            <p:cNvPr id="143413" name="Line 53">
              <a:extLst>
                <a:ext uri="{FF2B5EF4-FFF2-40B4-BE49-F238E27FC236}">
                  <a16:creationId xmlns:a16="http://schemas.microsoft.com/office/drawing/2014/main" id="{11A73BF6-4B2A-4C75-8C1C-CE596E0E50D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858" y="1385"/>
              <a:ext cx="5" cy="264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43414" name="Line 54">
              <a:extLst>
                <a:ext uri="{FF2B5EF4-FFF2-40B4-BE49-F238E27FC236}">
                  <a16:creationId xmlns:a16="http://schemas.microsoft.com/office/drawing/2014/main" id="{6DE0DC92-8DD3-47D4-B496-60769A043AE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58" y="2110"/>
              <a:ext cx="5" cy="20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143415" name="Group 55">
            <a:extLst>
              <a:ext uri="{FF2B5EF4-FFF2-40B4-BE49-F238E27FC236}">
                <a16:creationId xmlns:a16="http://schemas.microsoft.com/office/drawing/2014/main" id="{D205DD85-2320-426F-91E3-1DBDE94F6F67}"/>
              </a:ext>
            </a:extLst>
          </p:cNvPr>
          <p:cNvGrpSpPr>
            <a:grpSpLocks/>
          </p:cNvGrpSpPr>
          <p:nvPr/>
        </p:nvGrpSpPr>
        <p:grpSpPr bwMode="auto">
          <a:xfrm rot="10800000">
            <a:off x="1878013" y="2238375"/>
            <a:ext cx="223837" cy="719138"/>
            <a:chOff x="2753" y="1385"/>
            <a:chExt cx="221" cy="931"/>
          </a:xfrm>
        </p:grpSpPr>
        <p:grpSp>
          <p:nvGrpSpPr>
            <p:cNvPr id="143416" name="Group 56">
              <a:extLst>
                <a:ext uri="{FF2B5EF4-FFF2-40B4-BE49-F238E27FC236}">
                  <a16:creationId xmlns:a16="http://schemas.microsoft.com/office/drawing/2014/main" id="{AE674907-0ADB-46F7-9320-D4B738896CD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53" y="1649"/>
              <a:ext cx="221" cy="461"/>
              <a:chOff x="4176" y="4464"/>
              <a:chExt cx="552" cy="1152"/>
            </a:xfrm>
          </p:grpSpPr>
          <p:grpSp>
            <p:nvGrpSpPr>
              <p:cNvPr id="143417" name="Group 57">
                <a:extLst>
                  <a:ext uri="{FF2B5EF4-FFF2-40B4-BE49-F238E27FC236}">
                    <a16:creationId xmlns:a16="http://schemas.microsoft.com/office/drawing/2014/main" id="{81D581AB-D327-40C1-9CA9-DF68EA4AF30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76" y="4464"/>
                <a:ext cx="552" cy="384"/>
                <a:chOff x="4176" y="4464"/>
                <a:chExt cx="552" cy="384"/>
              </a:xfrm>
            </p:grpSpPr>
            <p:sp>
              <p:nvSpPr>
                <p:cNvPr id="143418" name="Line 58">
                  <a:extLst>
                    <a:ext uri="{FF2B5EF4-FFF2-40B4-BE49-F238E27FC236}">
                      <a16:creationId xmlns:a16="http://schemas.microsoft.com/office/drawing/2014/main" id="{E6CFC235-EDF1-4804-BFC8-61B4AA397A5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40" y="4464"/>
                  <a:ext cx="276" cy="96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43419" name="Line 59">
                  <a:extLst>
                    <a:ext uri="{FF2B5EF4-FFF2-40B4-BE49-F238E27FC236}">
                      <a16:creationId xmlns:a16="http://schemas.microsoft.com/office/drawing/2014/main" id="{98479F34-E9AE-472A-92A2-90FB5B288B3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452" y="4559"/>
                  <a:ext cx="276" cy="97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43420" name="Line 60">
                  <a:extLst>
                    <a:ext uri="{FF2B5EF4-FFF2-40B4-BE49-F238E27FC236}">
                      <a16:creationId xmlns:a16="http://schemas.microsoft.com/office/drawing/2014/main" id="{0201D857-6BFD-455F-B98C-5797367C8BC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176" y="4656"/>
                  <a:ext cx="276" cy="96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43421" name="Line 61">
                  <a:extLst>
                    <a:ext uri="{FF2B5EF4-FFF2-40B4-BE49-F238E27FC236}">
                      <a16:creationId xmlns:a16="http://schemas.microsoft.com/office/drawing/2014/main" id="{E4F9EF31-B3E8-429F-9355-ABECAA4EFB6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188" y="4751"/>
                  <a:ext cx="276" cy="97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</p:grpSp>
          <p:grpSp>
            <p:nvGrpSpPr>
              <p:cNvPr id="143422" name="Group 62">
                <a:extLst>
                  <a:ext uri="{FF2B5EF4-FFF2-40B4-BE49-F238E27FC236}">
                    <a16:creationId xmlns:a16="http://schemas.microsoft.com/office/drawing/2014/main" id="{FBABA628-1D93-45AA-A2B4-88519D4FD28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76" y="4848"/>
                <a:ext cx="552" cy="384"/>
                <a:chOff x="4176" y="4464"/>
                <a:chExt cx="552" cy="384"/>
              </a:xfrm>
            </p:grpSpPr>
            <p:sp>
              <p:nvSpPr>
                <p:cNvPr id="143423" name="Line 63">
                  <a:extLst>
                    <a:ext uri="{FF2B5EF4-FFF2-40B4-BE49-F238E27FC236}">
                      <a16:creationId xmlns:a16="http://schemas.microsoft.com/office/drawing/2014/main" id="{10D91E54-62AA-4FB1-8967-D703C4B5306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40" y="4464"/>
                  <a:ext cx="276" cy="96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43424" name="Line 64">
                  <a:extLst>
                    <a:ext uri="{FF2B5EF4-FFF2-40B4-BE49-F238E27FC236}">
                      <a16:creationId xmlns:a16="http://schemas.microsoft.com/office/drawing/2014/main" id="{677C34CD-F590-4C01-901D-95A56EFFA40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452" y="4559"/>
                  <a:ext cx="276" cy="97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43425" name="Line 65">
                  <a:extLst>
                    <a:ext uri="{FF2B5EF4-FFF2-40B4-BE49-F238E27FC236}">
                      <a16:creationId xmlns:a16="http://schemas.microsoft.com/office/drawing/2014/main" id="{88467FFC-0406-4B3E-A530-0797DDCDC8D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176" y="4656"/>
                  <a:ext cx="276" cy="96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43426" name="Line 66">
                  <a:extLst>
                    <a:ext uri="{FF2B5EF4-FFF2-40B4-BE49-F238E27FC236}">
                      <a16:creationId xmlns:a16="http://schemas.microsoft.com/office/drawing/2014/main" id="{E58127A6-BA8D-490B-A397-B7966FB15F6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188" y="4751"/>
                  <a:ext cx="276" cy="97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</p:grpSp>
          <p:grpSp>
            <p:nvGrpSpPr>
              <p:cNvPr id="143427" name="Group 67">
                <a:extLst>
                  <a:ext uri="{FF2B5EF4-FFF2-40B4-BE49-F238E27FC236}">
                    <a16:creationId xmlns:a16="http://schemas.microsoft.com/office/drawing/2014/main" id="{C734A712-89FC-45B1-BDE9-F7D83D9E05F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76" y="5232"/>
                <a:ext cx="552" cy="384"/>
                <a:chOff x="4176" y="4464"/>
                <a:chExt cx="552" cy="384"/>
              </a:xfrm>
            </p:grpSpPr>
            <p:sp>
              <p:nvSpPr>
                <p:cNvPr id="143428" name="Line 68">
                  <a:extLst>
                    <a:ext uri="{FF2B5EF4-FFF2-40B4-BE49-F238E27FC236}">
                      <a16:creationId xmlns:a16="http://schemas.microsoft.com/office/drawing/2014/main" id="{69922246-CCF5-4713-8FBD-13FE14CD142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40" y="4464"/>
                  <a:ext cx="276" cy="96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43429" name="Line 69">
                  <a:extLst>
                    <a:ext uri="{FF2B5EF4-FFF2-40B4-BE49-F238E27FC236}">
                      <a16:creationId xmlns:a16="http://schemas.microsoft.com/office/drawing/2014/main" id="{39347E4F-82DB-4C27-8D1A-D924C4E2CCA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452" y="4559"/>
                  <a:ext cx="276" cy="97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43430" name="Line 70">
                  <a:extLst>
                    <a:ext uri="{FF2B5EF4-FFF2-40B4-BE49-F238E27FC236}">
                      <a16:creationId xmlns:a16="http://schemas.microsoft.com/office/drawing/2014/main" id="{89D271BC-EB9D-4182-9B6A-7A2A2D3C07A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176" y="4656"/>
                  <a:ext cx="276" cy="96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43431" name="Line 71">
                  <a:extLst>
                    <a:ext uri="{FF2B5EF4-FFF2-40B4-BE49-F238E27FC236}">
                      <a16:creationId xmlns:a16="http://schemas.microsoft.com/office/drawing/2014/main" id="{48120EBA-F9F9-47CE-9371-51232A9F0EC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188" y="4751"/>
                  <a:ext cx="276" cy="97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</p:grpSp>
        </p:grpSp>
        <p:sp>
          <p:nvSpPr>
            <p:cNvPr id="143432" name="Line 72">
              <a:extLst>
                <a:ext uri="{FF2B5EF4-FFF2-40B4-BE49-F238E27FC236}">
                  <a16:creationId xmlns:a16="http://schemas.microsoft.com/office/drawing/2014/main" id="{3435B35A-9606-49F6-B858-24E126C9801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858" y="1385"/>
              <a:ext cx="5" cy="264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43433" name="Line 73">
              <a:extLst>
                <a:ext uri="{FF2B5EF4-FFF2-40B4-BE49-F238E27FC236}">
                  <a16:creationId xmlns:a16="http://schemas.microsoft.com/office/drawing/2014/main" id="{1C0C84B1-B848-4EF7-9588-EC5BC631EE8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58" y="2110"/>
              <a:ext cx="5" cy="20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43458" name="Line 98">
            <a:extLst>
              <a:ext uri="{FF2B5EF4-FFF2-40B4-BE49-F238E27FC236}">
                <a16:creationId xmlns:a16="http://schemas.microsoft.com/office/drawing/2014/main" id="{1E4CB241-4892-4EC8-9789-52083EC53329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1736725" y="2378076"/>
            <a:ext cx="498475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143459" name="Line 99">
            <a:extLst>
              <a:ext uri="{FF2B5EF4-FFF2-40B4-BE49-F238E27FC236}">
                <a16:creationId xmlns:a16="http://schemas.microsoft.com/office/drawing/2014/main" id="{373E9F0F-8B84-4A47-AECA-A7602EDE3924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1733550" y="3336926"/>
            <a:ext cx="498475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143460" name="Oval 100">
            <a:extLst>
              <a:ext uri="{FF2B5EF4-FFF2-40B4-BE49-F238E27FC236}">
                <a16:creationId xmlns:a16="http://schemas.microsoft.com/office/drawing/2014/main" id="{B252DC93-E01D-4959-A20D-96F19FCFA298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898650" y="3071813"/>
            <a:ext cx="149225" cy="133350"/>
          </a:xfrm>
          <a:prstGeom prst="ellipse">
            <a:avLst/>
          </a:prstGeom>
          <a:solidFill>
            <a:srgbClr val="FF0000"/>
          </a:solidFill>
          <a:ln w="22225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grpSp>
        <p:nvGrpSpPr>
          <p:cNvPr id="143461" name="Group 101">
            <a:extLst>
              <a:ext uri="{FF2B5EF4-FFF2-40B4-BE49-F238E27FC236}">
                <a16:creationId xmlns:a16="http://schemas.microsoft.com/office/drawing/2014/main" id="{4ACCFECF-761B-4FE6-B763-C5831C8C4D51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1566069" y="2842419"/>
            <a:ext cx="833438" cy="539750"/>
            <a:chOff x="1244" y="3269"/>
            <a:chExt cx="525" cy="340"/>
          </a:xfrm>
        </p:grpSpPr>
        <p:sp>
          <p:nvSpPr>
            <p:cNvPr id="143462" name="Line 102">
              <a:extLst>
                <a:ext uri="{FF2B5EF4-FFF2-40B4-BE49-F238E27FC236}">
                  <a16:creationId xmlns:a16="http://schemas.microsoft.com/office/drawing/2014/main" id="{1B502DCE-6F7A-4157-B9B6-D36541795A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4" y="3269"/>
              <a:ext cx="257" cy="167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it-IT"/>
            </a:p>
          </p:txBody>
        </p:sp>
        <p:sp>
          <p:nvSpPr>
            <p:cNvPr id="143463" name="Line 103">
              <a:extLst>
                <a:ext uri="{FF2B5EF4-FFF2-40B4-BE49-F238E27FC236}">
                  <a16:creationId xmlns:a16="http://schemas.microsoft.com/office/drawing/2014/main" id="{C06E4EDB-7A25-4EF8-8D84-B41BA11441D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12" y="3442"/>
              <a:ext cx="257" cy="167"/>
            </a:xfrm>
            <a:prstGeom prst="lin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57150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it-IT"/>
            </a:p>
          </p:txBody>
        </p:sp>
      </p:grpSp>
      <p:sp>
        <p:nvSpPr>
          <p:cNvPr id="143469" name="Line 109">
            <a:extLst>
              <a:ext uri="{FF2B5EF4-FFF2-40B4-BE49-F238E27FC236}">
                <a16:creationId xmlns:a16="http://schemas.microsoft.com/office/drawing/2014/main" id="{0F29C2B6-86FC-41F6-BB7E-184B53AA07DD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1741487" y="4310063"/>
            <a:ext cx="498475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143470" name="Line 110">
            <a:extLst>
              <a:ext uri="{FF2B5EF4-FFF2-40B4-BE49-F238E27FC236}">
                <a16:creationId xmlns:a16="http://schemas.microsoft.com/office/drawing/2014/main" id="{1E6F2172-851C-486D-8489-D2BB86187319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1738312" y="5268913"/>
            <a:ext cx="498475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143471" name="Oval 111">
            <a:extLst>
              <a:ext uri="{FF2B5EF4-FFF2-40B4-BE49-F238E27FC236}">
                <a16:creationId xmlns:a16="http://schemas.microsoft.com/office/drawing/2014/main" id="{F5B74118-4D0B-4BE2-A75D-576B285354C8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903412" y="5003801"/>
            <a:ext cx="149225" cy="133350"/>
          </a:xfrm>
          <a:prstGeom prst="ellipse">
            <a:avLst/>
          </a:prstGeom>
          <a:solidFill>
            <a:srgbClr val="FF0000"/>
          </a:solidFill>
          <a:ln w="22225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grpSp>
        <p:nvGrpSpPr>
          <p:cNvPr id="143472" name="Group 112">
            <a:extLst>
              <a:ext uri="{FF2B5EF4-FFF2-40B4-BE49-F238E27FC236}">
                <a16:creationId xmlns:a16="http://schemas.microsoft.com/office/drawing/2014/main" id="{B125A142-EC16-4CE3-A909-1881E8F60F33}"/>
              </a:ext>
            </a:extLst>
          </p:cNvPr>
          <p:cNvGrpSpPr>
            <a:grpSpLocks/>
          </p:cNvGrpSpPr>
          <p:nvPr/>
        </p:nvGrpSpPr>
        <p:grpSpPr bwMode="auto">
          <a:xfrm rot="3454893">
            <a:off x="1570831" y="4774407"/>
            <a:ext cx="833437" cy="539750"/>
            <a:chOff x="1244" y="3269"/>
            <a:chExt cx="525" cy="340"/>
          </a:xfrm>
        </p:grpSpPr>
        <p:sp>
          <p:nvSpPr>
            <p:cNvPr id="143473" name="Line 113">
              <a:extLst>
                <a:ext uri="{FF2B5EF4-FFF2-40B4-BE49-F238E27FC236}">
                  <a16:creationId xmlns:a16="http://schemas.microsoft.com/office/drawing/2014/main" id="{4C0FDCAC-AAEB-471C-B793-BE8703BFD3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4" y="3269"/>
              <a:ext cx="257" cy="167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it-IT"/>
            </a:p>
          </p:txBody>
        </p:sp>
        <p:sp>
          <p:nvSpPr>
            <p:cNvPr id="143474" name="Line 114">
              <a:extLst>
                <a:ext uri="{FF2B5EF4-FFF2-40B4-BE49-F238E27FC236}">
                  <a16:creationId xmlns:a16="http://schemas.microsoft.com/office/drawing/2014/main" id="{41578B67-F300-4F24-970A-23C7470552C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12" y="3442"/>
              <a:ext cx="257" cy="167"/>
            </a:xfrm>
            <a:prstGeom prst="lin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57150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it-IT"/>
            </a:p>
          </p:txBody>
        </p:sp>
      </p:grpSp>
      <p:pic>
        <p:nvPicPr>
          <p:cNvPr id="143475" name="Picture 115">
            <a:extLst>
              <a:ext uri="{FF2B5EF4-FFF2-40B4-BE49-F238E27FC236}">
                <a16:creationId xmlns:a16="http://schemas.microsoft.com/office/drawing/2014/main" id="{9FF0F7AA-A2FB-425B-96A8-1E2B46ED47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938" y="1566863"/>
            <a:ext cx="3683000" cy="459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3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43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43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0.00093 L -1.94444E-6 -0.01504 " pathEditMode="relative" rAng="0" ptsTypes="AA">
                                      <p:cBhvr>
                                        <p:cTn id="17" dur="3000" fill="hold"/>
                                        <p:tgtEl>
                                          <p:spTgt spid="1433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1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43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43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43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43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43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43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43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43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04 4.16011E-6 L 0.02778 4.16011E-6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1433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0.01504 L -1.94444E-6 -0.06525 " pathEditMode="relative" rAng="0" ptsTypes="AA">
                                      <p:cBhvr>
                                        <p:cTn id="49" dur="3000" fill="hold"/>
                                        <p:tgtEl>
                                          <p:spTgt spid="1433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22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33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33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34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34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9" dur="500"/>
                                        <p:tgtEl>
                                          <p:spTgt spid="1433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2" dur="500"/>
                                        <p:tgtEl>
                                          <p:spTgt spid="1433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5" dur="500"/>
                                        <p:tgtEl>
                                          <p:spTgt spid="1433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8" dur="500"/>
                                        <p:tgtEl>
                                          <p:spTgt spid="1433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1" dur="500"/>
                                        <p:tgtEl>
                                          <p:spTgt spid="1433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4" dur="500"/>
                                        <p:tgtEl>
                                          <p:spTgt spid="1433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7" dur="500"/>
                                        <p:tgtEl>
                                          <p:spTgt spid="1433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0" dur="500"/>
                                        <p:tgtEl>
                                          <p:spTgt spid="1433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85" dur="3000" fill="hold"/>
                                        <p:tgtEl>
                                          <p:spTgt spid="143396"/>
                                        </p:tgtEl>
                                      </p:cBhvr>
                                      <p:by x="45000" y="45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87" dur="3000" fill="hold"/>
                                        <p:tgtEl>
                                          <p:spTgt spid="143415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778 -9.9491E-7 C 0.03073 0.00046 0.03385 0.00092 0.03594 0.00439 C 0.03802 0.00786 0.03906 0.01342 0.0401 0.02082 C 0.04114 0.02823 0.04114 0.04026 0.04184 0.04859 C 0.04253 0.05692 0.04375 0.06478 0.04427 0.07149 C 0.04479 0.0782 0.04427 0.08306 0.04514 0.08931 C 0.04601 0.09556 0.04844 0.10435 0.05 0.10898 C 0.05156 0.1136 0.05399 0.11545 0.05503 0.11777 " pathEditMode="relative" ptsTypes="aaaaaaaA">
                                      <p:cBhvr>
                                        <p:cTn id="91" dur="2000" fill="hold"/>
                                        <p:tgtEl>
                                          <p:spTgt spid="1433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0.06525 L -2.77778E-6 -0.08376 " pathEditMode="relative" ptsTypes="AA">
                                      <p:cBhvr>
                                        <p:cTn id="95" dur="3000" fill="hold"/>
                                        <p:tgtEl>
                                          <p:spTgt spid="1433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 nodeType="clickPar">
                      <p:stCondLst>
                        <p:cond delay="indefinite"/>
                      </p:stCondLst>
                      <p:childTnLst>
                        <p:par>
                          <p:cTn id="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9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99" dur="500"/>
                                        <p:tgtEl>
                                          <p:spTgt spid="1434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9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102" dur="500"/>
                                        <p:tgtEl>
                                          <p:spTgt spid="1433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500"/>
                                        <p:tgtEl>
                                          <p:spTgt spid="143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9" dur="500"/>
                                        <p:tgtEl>
                                          <p:spTgt spid="143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2" dur="500"/>
                                        <p:tgtEl>
                                          <p:spTgt spid="143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143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8" dur="500"/>
                                        <p:tgtEl>
                                          <p:spTgt spid="143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1" dur="500"/>
                                        <p:tgtEl>
                                          <p:spTgt spid="143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4" dur="500"/>
                                        <p:tgtEl>
                                          <p:spTgt spid="143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143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 nodeType="clickPar">
                      <p:stCondLst>
                        <p:cond delay="indefinite"/>
                      </p:stCondLst>
                      <p:childTnLst>
                        <p:par>
                          <p:cTn id="1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503 0.11777 L 0.09045 0.11892 " pathEditMode="relative" rAng="0" ptsTypes="AA">
                                      <p:cBhvr>
                                        <p:cTn id="131" dur="2000" fill="hold"/>
                                        <p:tgtEl>
                                          <p:spTgt spid="1433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1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 nodeType="clickPar">
                      <p:stCondLst>
                        <p:cond delay="indefinite"/>
                      </p:stCondLst>
                      <p:childTnLst>
                        <p:par>
                          <p:cTn id="1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4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2000"/>
                                        <p:tgtEl>
                                          <p:spTgt spid="1433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2000"/>
                                        <p:tgtEl>
                                          <p:spTgt spid="1433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2000"/>
                                        <p:tgtEl>
                                          <p:spTgt spid="1433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2000"/>
                                        <p:tgtEl>
                                          <p:spTgt spid="1433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3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3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2000"/>
                                        <p:tgtEl>
                                          <p:spTgt spid="1433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2000"/>
                                        <p:tgtEl>
                                          <p:spTgt spid="1433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2000"/>
                                        <p:tgtEl>
                                          <p:spTgt spid="1433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2000"/>
                                        <p:tgtEl>
                                          <p:spTgt spid="1433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3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3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2000"/>
                                        <p:tgtEl>
                                          <p:spTgt spid="1433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2000"/>
                                        <p:tgtEl>
                                          <p:spTgt spid="1433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2000"/>
                                        <p:tgtEl>
                                          <p:spTgt spid="1433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2000"/>
                                        <p:tgtEl>
                                          <p:spTgt spid="1433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3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3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2000"/>
                                        <p:tgtEl>
                                          <p:spTgt spid="1433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2000"/>
                                        <p:tgtEl>
                                          <p:spTgt spid="1433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2000"/>
                                        <p:tgtEl>
                                          <p:spTgt spid="1433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2000"/>
                                        <p:tgtEl>
                                          <p:spTgt spid="1433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3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3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2000"/>
                                        <p:tgtEl>
                                          <p:spTgt spid="1433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2000"/>
                                        <p:tgtEl>
                                          <p:spTgt spid="1433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2000"/>
                                        <p:tgtEl>
                                          <p:spTgt spid="1433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2000"/>
                                        <p:tgtEl>
                                          <p:spTgt spid="1433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3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3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2000"/>
                                        <p:tgtEl>
                                          <p:spTgt spid="1433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6" dur="2000"/>
                                        <p:tgtEl>
                                          <p:spTgt spid="1433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2000"/>
                                        <p:tgtEl>
                                          <p:spTgt spid="1433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2000"/>
                                        <p:tgtEl>
                                          <p:spTgt spid="1433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3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3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2000"/>
                                        <p:tgtEl>
                                          <p:spTgt spid="1433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2" dur="2000"/>
                                        <p:tgtEl>
                                          <p:spTgt spid="1433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2000"/>
                                        <p:tgtEl>
                                          <p:spTgt spid="1433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2000"/>
                                        <p:tgtEl>
                                          <p:spTgt spid="1433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3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3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2000"/>
                                        <p:tgtEl>
                                          <p:spTgt spid="1433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2000"/>
                                        <p:tgtEl>
                                          <p:spTgt spid="1433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2000"/>
                                        <p:tgtEl>
                                          <p:spTgt spid="1433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2000"/>
                                        <p:tgtEl>
                                          <p:spTgt spid="1433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3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3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3" dur="2000"/>
                                        <p:tgtEl>
                                          <p:spTgt spid="1433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2000"/>
                                        <p:tgtEl>
                                          <p:spTgt spid="1433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2000"/>
                                        <p:tgtEl>
                                          <p:spTgt spid="1433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2000"/>
                                        <p:tgtEl>
                                          <p:spTgt spid="1433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3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3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9" dur="2000"/>
                                        <p:tgtEl>
                                          <p:spTgt spid="1433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2000"/>
                                        <p:tgtEl>
                                          <p:spTgt spid="1433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2000"/>
                                        <p:tgtEl>
                                          <p:spTgt spid="1433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2000"/>
                                        <p:tgtEl>
                                          <p:spTgt spid="1433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3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3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2000"/>
                                        <p:tgtEl>
                                          <p:spTgt spid="1433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2000"/>
                                        <p:tgtEl>
                                          <p:spTgt spid="1433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2000"/>
                                        <p:tgtEl>
                                          <p:spTgt spid="1433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2000"/>
                                        <p:tgtEl>
                                          <p:spTgt spid="1433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3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35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01" dur="2000"/>
                                        <p:tgtEl>
                                          <p:spTgt spid="1433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2" dur="2000"/>
                                        <p:tgtEl>
                                          <p:spTgt spid="1433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2000"/>
                                        <p:tgtEl>
                                          <p:spTgt spid="1433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2000"/>
                                        <p:tgtEl>
                                          <p:spTgt spid="1433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3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35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07" dur="2000"/>
                                        <p:tgtEl>
                                          <p:spTgt spid="1434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8" dur="2000"/>
                                        <p:tgtEl>
                                          <p:spTgt spid="1434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2000"/>
                                        <p:tgtEl>
                                          <p:spTgt spid="1434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2000"/>
                                        <p:tgtEl>
                                          <p:spTgt spid="1434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3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3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3" dur="2000"/>
                                        <p:tgtEl>
                                          <p:spTgt spid="1434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4" dur="2000"/>
                                        <p:tgtEl>
                                          <p:spTgt spid="1434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2000"/>
                                        <p:tgtEl>
                                          <p:spTgt spid="143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2000"/>
                                        <p:tgtEl>
                                          <p:spTgt spid="143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3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3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9" dur="2000"/>
                                        <p:tgtEl>
                                          <p:spTgt spid="1434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0" dur="2000"/>
                                        <p:tgtEl>
                                          <p:spTgt spid="1434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2000"/>
                                        <p:tgtEl>
                                          <p:spTgt spid="1434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2000"/>
                                        <p:tgtEl>
                                          <p:spTgt spid="1434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3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3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5" dur="2000"/>
                                        <p:tgtEl>
                                          <p:spTgt spid="1434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6" dur="2000"/>
                                        <p:tgtEl>
                                          <p:spTgt spid="1434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2000"/>
                                        <p:tgtEl>
                                          <p:spTgt spid="143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2000"/>
                                        <p:tgtEl>
                                          <p:spTgt spid="143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3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3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2000"/>
                                        <p:tgtEl>
                                          <p:spTgt spid="1434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2" dur="2000"/>
                                        <p:tgtEl>
                                          <p:spTgt spid="1434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2000"/>
                                        <p:tgtEl>
                                          <p:spTgt spid="1434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2000"/>
                                        <p:tgtEl>
                                          <p:spTgt spid="1434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3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3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7" dur="2000"/>
                                        <p:tgtEl>
                                          <p:spTgt spid="1434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8" dur="2000"/>
                                        <p:tgtEl>
                                          <p:spTgt spid="1434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2000"/>
                                        <p:tgtEl>
                                          <p:spTgt spid="1434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2000"/>
                                        <p:tgtEl>
                                          <p:spTgt spid="1434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3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" presetID="3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3" dur="2000"/>
                                        <p:tgtEl>
                                          <p:spTgt spid="1434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4" dur="2000"/>
                                        <p:tgtEl>
                                          <p:spTgt spid="1434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2000"/>
                                        <p:tgtEl>
                                          <p:spTgt spid="1434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2000"/>
                                        <p:tgtEl>
                                          <p:spTgt spid="1434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3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" presetID="3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9" dur="2000"/>
                                        <p:tgtEl>
                                          <p:spTgt spid="1434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0" dur="2000"/>
                                        <p:tgtEl>
                                          <p:spTgt spid="1434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2000"/>
                                        <p:tgtEl>
                                          <p:spTgt spid="1434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2000"/>
                                        <p:tgtEl>
                                          <p:spTgt spid="1434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3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" presetID="3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5" dur="2000"/>
                                        <p:tgtEl>
                                          <p:spTgt spid="1434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6" dur="2000"/>
                                        <p:tgtEl>
                                          <p:spTgt spid="1434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2000"/>
                                        <p:tgtEl>
                                          <p:spTgt spid="1434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2000"/>
                                        <p:tgtEl>
                                          <p:spTgt spid="1434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3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2000"/>
                                        <p:tgtEl>
                                          <p:spTgt spid="1434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3" dur="2000" fill="hold"/>
                                        <p:tgtEl>
                                          <p:spTgt spid="1434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2000" fill="hold"/>
                                        <p:tgtEl>
                                          <p:spTgt spid="1434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2000" fill="hold"/>
                                        <p:tgtEl>
                                          <p:spTgt spid="1434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>
            <a:extLst>
              <a:ext uri="{FF2B5EF4-FFF2-40B4-BE49-F238E27FC236}">
                <a16:creationId xmlns:a16="http://schemas.microsoft.com/office/drawing/2014/main" id="{B00BD3D1-E671-4F13-86E6-79A3E91E3A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CMOS: protezione ingressi</a:t>
            </a:r>
          </a:p>
        </p:txBody>
      </p:sp>
      <p:pic>
        <p:nvPicPr>
          <p:cNvPr id="144388" name="Picture 4">
            <a:extLst>
              <a:ext uri="{FF2B5EF4-FFF2-40B4-BE49-F238E27FC236}">
                <a16:creationId xmlns:a16="http://schemas.microsoft.com/office/drawing/2014/main" id="{4EF05E0B-2778-4461-AD70-92C78F5C12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7225" y="1741488"/>
            <a:ext cx="4848225" cy="421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4396" name="Group 12">
            <a:extLst>
              <a:ext uri="{FF2B5EF4-FFF2-40B4-BE49-F238E27FC236}">
                <a16:creationId xmlns:a16="http://schemas.microsoft.com/office/drawing/2014/main" id="{81FD506F-ED25-4FD3-A9D3-5AAF2905BA3F}"/>
              </a:ext>
            </a:extLst>
          </p:cNvPr>
          <p:cNvGrpSpPr>
            <a:grpSpLocks/>
          </p:cNvGrpSpPr>
          <p:nvPr/>
        </p:nvGrpSpPr>
        <p:grpSpPr bwMode="auto">
          <a:xfrm>
            <a:off x="2774950" y="2838450"/>
            <a:ext cx="236538" cy="204788"/>
            <a:chOff x="1748" y="1788"/>
            <a:chExt cx="149" cy="129"/>
          </a:xfrm>
        </p:grpSpPr>
        <p:sp>
          <p:nvSpPr>
            <p:cNvPr id="144389" name="Freeform 5">
              <a:extLst>
                <a:ext uri="{FF2B5EF4-FFF2-40B4-BE49-F238E27FC236}">
                  <a16:creationId xmlns:a16="http://schemas.microsoft.com/office/drawing/2014/main" id="{57B73B10-6454-47A3-995B-1CEBCB983B1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8" y="1788"/>
              <a:ext cx="129" cy="129"/>
            </a:xfrm>
            <a:custGeom>
              <a:avLst/>
              <a:gdLst>
                <a:gd name="T0" fmla="*/ 0 w 129"/>
                <a:gd name="T1" fmla="*/ 129 h 129"/>
                <a:gd name="T2" fmla="*/ 129 w 129"/>
                <a:gd name="T3" fmla="*/ 119 h 129"/>
                <a:gd name="T4" fmla="*/ 59 w 129"/>
                <a:gd name="T5" fmla="*/ 0 h 129"/>
                <a:gd name="T6" fmla="*/ 0 w 129"/>
                <a:gd name="T7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9" h="129">
                  <a:moveTo>
                    <a:pt x="0" y="129"/>
                  </a:moveTo>
                  <a:lnTo>
                    <a:pt x="129" y="119"/>
                  </a:lnTo>
                  <a:lnTo>
                    <a:pt x="59" y="0"/>
                  </a:lnTo>
                  <a:lnTo>
                    <a:pt x="0" y="129"/>
                  </a:lnTo>
                  <a:close/>
                </a:path>
              </a:pathLst>
            </a:custGeom>
            <a:solidFill>
              <a:srgbClr val="FF0000">
                <a:alpha val="7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22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it-IT"/>
            </a:p>
          </p:txBody>
        </p:sp>
        <p:sp>
          <p:nvSpPr>
            <p:cNvPr id="144390" name="Line 6">
              <a:extLst>
                <a:ext uri="{FF2B5EF4-FFF2-40B4-BE49-F238E27FC236}">
                  <a16:creationId xmlns:a16="http://schemas.microsoft.com/office/drawing/2014/main" id="{1225DBA8-8BE6-4110-A037-82A96312B8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48" y="1788"/>
              <a:ext cx="149" cy="0"/>
            </a:xfrm>
            <a:prstGeom prst="line">
              <a:avLst/>
            </a:prstGeom>
            <a:noFill/>
            <a:ln w="57150">
              <a:solidFill>
                <a:srgbClr val="FE4E3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it-IT"/>
            </a:p>
          </p:txBody>
        </p:sp>
      </p:grpSp>
      <p:grpSp>
        <p:nvGrpSpPr>
          <p:cNvPr id="144397" name="Group 13">
            <a:extLst>
              <a:ext uri="{FF2B5EF4-FFF2-40B4-BE49-F238E27FC236}">
                <a16:creationId xmlns:a16="http://schemas.microsoft.com/office/drawing/2014/main" id="{E732ED80-5BCA-4A55-BEF9-72B1FB5AD066}"/>
              </a:ext>
            </a:extLst>
          </p:cNvPr>
          <p:cNvGrpSpPr>
            <a:grpSpLocks/>
          </p:cNvGrpSpPr>
          <p:nvPr/>
        </p:nvGrpSpPr>
        <p:grpSpPr bwMode="auto">
          <a:xfrm>
            <a:off x="3921125" y="2817813"/>
            <a:ext cx="236538" cy="204787"/>
            <a:chOff x="1884" y="1924"/>
            <a:chExt cx="149" cy="129"/>
          </a:xfrm>
        </p:grpSpPr>
        <p:sp>
          <p:nvSpPr>
            <p:cNvPr id="144391" name="Freeform 7">
              <a:extLst>
                <a:ext uri="{FF2B5EF4-FFF2-40B4-BE49-F238E27FC236}">
                  <a16:creationId xmlns:a16="http://schemas.microsoft.com/office/drawing/2014/main" id="{5855C2AD-432C-49A8-B87F-158AC35C08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4" y="1924"/>
              <a:ext cx="129" cy="129"/>
            </a:xfrm>
            <a:custGeom>
              <a:avLst/>
              <a:gdLst>
                <a:gd name="T0" fmla="*/ 0 w 129"/>
                <a:gd name="T1" fmla="*/ 129 h 129"/>
                <a:gd name="T2" fmla="*/ 129 w 129"/>
                <a:gd name="T3" fmla="*/ 119 h 129"/>
                <a:gd name="T4" fmla="*/ 59 w 129"/>
                <a:gd name="T5" fmla="*/ 0 h 129"/>
                <a:gd name="T6" fmla="*/ 0 w 129"/>
                <a:gd name="T7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9" h="129">
                  <a:moveTo>
                    <a:pt x="0" y="129"/>
                  </a:moveTo>
                  <a:lnTo>
                    <a:pt x="129" y="119"/>
                  </a:lnTo>
                  <a:lnTo>
                    <a:pt x="59" y="0"/>
                  </a:lnTo>
                  <a:lnTo>
                    <a:pt x="0" y="129"/>
                  </a:lnTo>
                  <a:close/>
                </a:path>
              </a:pathLst>
            </a:custGeom>
            <a:solidFill>
              <a:srgbClr val="FF0000">
                <a:alpha val="7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22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it-IT"/>
            </a:p>
          </p:txBody>
        </p:sp>
        <p:sp>
          <p:nvSpPr>
            <p:cNvPr id="144392" name="Line 8">
              <a:extLst>
                <a:ext uri="{FF2B5EF4-FFF2-40B4-BE49-F238E27FC236}">
                  <a16:creationId xmlns:a16="http://schemas.microsoft.com/office/drawing/2014/main" id="{C4E7964E-AE92-451C-A894-DAA3EBFFB74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84" y="1924"/>
              <a:ext cx="149" cy="0"/>
            </a:xfrm>
            <a:prstGeom prst="line">
              <a:avLst/>
            </a:prstGeom>
            <a:noFill/>
            <a:ln w="57150">
              <a:solidFill>
                <a:srgbClr val="FE4E3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it-IT"/>
            </a:p>
          </p:txBody>
        </p:sp>
      </p:grpSp>
      <p:grpSp>
        <p:nvGrpSpPr>
          <p:cNvPr id="144395" name="Group 11">
            <a:extLst>
              <a:ext uri="{FF2B5EF4-FFF2-40B4-BE49-F238E27FC236}">
                <a16:creationId xmlns:a16="http://schemas.microsoft.com/office/drawing/2014/main" id="{46DA7F1F-C237-4FEC-A0C2-747B267C0F03}"/>
              </a:ext>
            </a:extLst>
          </p:cNvPr>
          <p:cNvGrpSpPr>
            <a:grpSpLocks/>
          </p:cNvGrpSpPr>
          <p:nvPr/>
        </p:nvGrpSpPr>
        <p:grpSpPr bwMode="auto">
          <a:xfrm>
            <a:off x="3914775" y="4579938"/>
            <a:ext cx="236538" cy="204787"/>
            <a:chOff x="2020" y="2060"/>
            <a:chExt cx="149" cy="129"/>
          </a:xfrm>
        </p:grpSpPr>
        <p:sp>
          <p:nvSpPr>
            <p:cNvPr id="144393" name="Freeform 9">
              <a:extLst>
                <a:ext uri="{FF2B5EF4-FFF2-40B4-BE49-F238E27FC236}">
                  <a16:creationId xmlns:a16="http://schemas.microsoft.com/office/drawing/2014/main" id="{86F610F9-B088-451A-90C9-2575085F1377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0" y="2060"/>
              <a:ext cx="129" cy="129"/>
            </a:xfrm>
            <a:custGeom>
              <a:avLst/>
              <a:gdLst>
                <a:gd name="T0" fmla="*/ 0 w 129"/>
                <a:gd name="T1" fmla="*/ 129 h 129"/>
                <a:gd name="T2" fmla="*/ 129 w 129"/>
                <a:gd name="T3" fmla="*/ 119 h 129"/>
                <a:gd name="T4" fmla="*/ 59 w 129"/>
                <a:gd name="T5" fmla="*/ 0 h 129"/>
                <a:gd name="T6" fmla="*/ 0 w 129"/>
                <a:gd name="T7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9" h="129">
                  <a:moveTo>
                    <a:pt x="0" y="129"/>
                  </a:moveTo>
                  <a:lnTo>
                    <a:pt x="129" y="119"/>
                  </a:lnTo>
                  <a:lnTo>
                    <a:pt x="59" y="0"/>
                  </a:lnTo>
                  <a:lnTo>
                    <a:pt x="0" y="129"/>
                  </a:lnTo>
                  <a:close/>
                </a:path>
              </a:pathLst>
            </a:custGeom>
            <a:solidFill>
              <a:srgbClr val="FF0000">
                <a:alpha val="7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22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it-IT"/>
            </a:p>
          </p:txBody>
        </p:sp>
        <p:sp>
          <p:nvSpPr>
            <p:cNvPr id="144394" name="Line 10">
              <a:extLst>
                <a:ext uri="{FF2B5EF4-FFF2-40B4-BE49-F238E27FC236}">
                  <a16:creationId xmlns:a16="http://schemas.microsoft.com/office/drawing/2014/main" id="{DEDE37EF-5810-4045-8FC6-95F0B12825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20" y="2060"/>
              <a:ext cx="149" cy="0"/>
            </a:xfrm>
            <a:prstGeom prst="line">
              <a:avLst/>
            </a:prstGeom>
            <a:noFill/>
            <a:ln w="57150">
              <a:solidFill>
                <a:srgbClr val="FE4E3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it-IT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4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44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44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6" dur="1000" fill="hold"/>
                                        <p:tgtEl>
                                          <p:spTgt spid="144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8" dur="1000" fill="hold"/>
                                        <p:tgtEl>
                                          <p:spTgt spid="144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0" dur="1000" fill="hold"/>
                                        <p:tgtEl>
                                          <p:spTgt spid="144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>
            <a:extLst>
              <a:ext uri="{FF2B5EF4-FFF2-40B4-BE49-F238E27FC236}">
                <a16:creationId xmlns:a16="http://schemas.microsoft.com/office/drawing/2014/main" id="{59324F26-CED9-426F-B370-43E5E46BF7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CMOS: dissipazione di potenza</a:t>
            </a:r>
          </a:p>
        </p:txBody>
      </p:sp>
      <p:pic>
        <p:nvPicPr>
          <p:cNvPr id="145412" name="Picture 4">
            <a:extLst>
              <a:ext uri="{FF2B5EF4-FFF2-40B4-BE49-F238E27FC236}">
                <a16:creationId xmlns:a16="http://schemas.microsoft.com/office/drawing/2014/main" id="{B776E00A-D251-47F9-9067-A57486226E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738" y="2332038"/>
            <a:ext cx="3883025" cy="3630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5414" name="Oval 6">
            <a:extLst>
              <a:ext uri="{FF2B5EF4-FFF2-40B4-BE49-F238E27FC236}">
                <a16:creationId xmlns:a16="http://schemas.microsoft.com/office/drawing/2014/main" id="{596B4E83-7AF8-4610-B7E4-CFB7704230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41638" y="5434013"/>
            <a:ext cx="141287" cy="141287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145415" name="Oval 7">
            <a:extLst>
              <a:ext uri="{FF2B5EF4-FFF2-40B4-BE49-F238E27FC236}">
                <a16:creationId xmlns:a16="http://schemas.microsoft.com/office/drawing/2014/main" id="{1D10F56E-196E-4E30-BF48-FC4B837117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800" y="2974975"/>
            <a:ext cx="141288" cy="141288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145416" name="Oval 8">
            <a:extLst>
              <a:ext uri="{FF2B5EF4-FFF2-40B4-BE49-F238E27FC236}">
                <a16:creationId xmlns:a16="http://schemas.microsoft.com/office/drawing/2014/main" id="{D5BD40AF-486D-43D3-B3BB-E05A2FF6D1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4075" y="3000375"/>
            <a:ext cx="141288" cy="141288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pic>
        <p:nvPicPr>
          <p:cNvPr id="145417" name="Picture 9">
            <a:extLst>
              <a:ext uri="{FF2B5EF4-FFF2-40B4-BE49-F238E27FC236}">
                <a16:creationId xmlns:a16="http://schemas.microsoft.com/office/drawing/2014/main" id="{AC8080A2-DFB9-479C-AA11-FF8D4C2CEB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0550" y="2336800"/>
            <a:ext cx="4305300" cy="364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5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45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600"/>
                                        <p:tgtEl>
                                          <p:spTgt spid="1454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99"/>
                                          </p:stCondLst>
                                        </p:cTn>
                                        <p:tgtEl>
                                          <p:spTgt spid="145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5E-6 1.48148E-6 L 0.01893 0.00231 L 0.04306 0.00671 L 0.06893 0.01366 L 0.08455 0.02755 L 0.10521 0.04583 L 0.11719 0.07338 L 0.13108 0.11019 L 0.13455 0.14005 " pathEditMode="relative" ptsTypes="AAAAAAAAA">
                                      <p:cBhvr>
                                        <p:cTn id="17" dur="3000" fill="hold"/>
                                        <p:tgtEl>
                                          <p:spTgt spid="1454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455 0.14004 L 0.12761 0.10787 L 0.11372 0.06875 L 0.08959 0.03194 L 0.05868 0.01111 L 0.03108 0.00671 L -0.00173 0.00208 " pathEditMode="relative" ptsTypes="AAAAAAA">
                                      <p:cBhvr>
                                        <p:cTn id="21" dur="3000" fill="hold"/>
                                        <p:tgtEl>
                                          <p:spTgt spid="1454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0" presetClass="path" presetSubtype="0" repeatCount="indefinite" accel="50000" decel="5000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73 0.00208 L 0.0224 0.00671 L 0.05174 0.00879 L 0.07413 0.02037 L 0.09132 0.03657 L 0.10347 0.05486 L 0.11893 0.0824 L 0.12587 0.10324 L 0.13108 0.13078 L 0.13629 0.16527 L 0.13455 0.19051 L 0.13629 0.23194 L 0.14306 0.27546 L 0.15695 0.30324 L 0.17066 0.32615 L 0.18802 0.34004 L 0.2 0.34907 L 0.21719 0.36064 L 0.2309 0.36064 " pathEditMode="relative" ptsTypes="AAAAAAAAAAAAAAAAAAA">
                                      <p:cBhvr>
                                        <p:cTn id="24" dur="3000" fill="hold"/>
                                        <p:tgtEl>
                                          <p:spTgt spid="1454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5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repeatCount="indefinite" accel="50000" decel="5000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73 0.00208 L 0.0224 0.00671 L 0.05174 0.00879 L 0.07413 0.02037 L 0.09132 0.03657 L 0.10347 0.05486 L 0.11893 0.0824 L 0.12587 0.10324 L 0.13108 0.13078 L 0.13629 0.16527 L 0.13455 0.19051 L 0.13629 0.23194 L 0.14306 0.27546 L 0.15695 0.30324 L 0.17066 0.32615 L 0.18802 0.34004 L 0.2 0.34907 L 0.21719 0.36064 L 0.2309 0.36064 " pathEditMode="relative" ptsTypes="AAAAAAAAAAAAAAAAAAA">
                                      <p:cBhvr>
                                        <p:cTn id="31" dur="200" fill="hold"/>
                                        <p:tgtEl>
                                          <p:spTgt spid="1454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5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54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54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54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5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>
            <a:extLst>
              <a:ext uri="{FF2B5EF4-FFF2-40B4-BE49-F238E27FC236}">
                <a16:creationId xmlns:a16="http://schemas.microsoft.com/office/drawing/2014/main" id="{40CF3EE1-F3D8-42D1-8008-290CFEFD88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Caratteristiche CMOS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A4594825-FA26-48A3-AEC9-9F1200B153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411" y="1417638"/>
            <a:ext cx="8423389" cy="4966621"/>
          </a:xfrm>
          <a:prstGeom prst="rect">
            <a:avLst/>
          </a:prstGeom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72E046EA-9B70-4312-BE8E-16743F6EE98B}"/>
              </a:ext>
            </a:extLst>
          </p:cNvPr>
          <p:cNvSpPr/>
          <p:nvPr/>
        </p:nvSpPr>
        <p:spPr>
          <a:xfrm>
            <a:off x="250723" y="5309419"/>
            <a:ext cx="8436077" cy="457200"/>
          </a:xfrm>
          <a:prstGeom prst="rect">
            <a:avLst/>
          </a:prstGeom>
          <a:solidFill>
            <a:srgbClr val="FF0000">
              <a:alpha val="30000"/>
            </a:srgbClr>
          </a:solidFill>
        </p:spPr>
        <p:txBody>
          <a:bodyPr wrap="none" rtlCol="0" anchor="ctr">
            <a:spAutoFit/>
          </a:bodyPr>
          <a:lstStyle/>
          <a:p>
            <a:pPr algn="l"/>
            <a:endParaRPr lang="it-IT" i="0" dirty="0">
              <a:solidFill>
                <a:schemeClr val="tx1"/>
              </a:solidFill>
              <a:ea typeface="Times New Roman" panose="02020603050405020304" pitchFamily="18" charset="0"/>
            </a:endParaRPr>
          </a:p>
        </p:txBody>
      </p:sp>
      <p:pic>
        <p:nvPicPr>
          <p:cNvPr id="171013" name="Picture 5">
            <a:extLst>
              <a:ext uri="{FF2B5EF4-FFF2-40B4-BE49-F238E27FC236}">
                <a16:creationId xmlns:a16="http://schemas.microsoft.com/office/drawing/2014/main" id="{3D8F2F26-2FF1-4BE1-BD49-D9FE7EA405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2875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1012" name="Picture 4">
            <a:extLst>
              <a:ext uri="{FF2B5EF4-FFF2-40B4-BE49-F238E27FC236}">
                <a16:creationId xmlns:a16="http://schemas.microsoft.com/office/drawing/2014/main" id="{B115A71C-FDFC-43BB-AD85-DE98250FF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2875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1011" name="Picture 3">
            <a:extLst>
              <a:ext uri="{FF2B5EF4-FFF2-40B4-BE49-F238E27FC236}">
                <a16:creationId xmlns:a16="http://schemas.microsoft.com/office/drawing/2014/main" id="{E24C5DFC-C42C-490C-9CED-29528CC07C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2875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1010" name="Picture 2">
            <a:extLst>
              <a:ext uri="{FF2B5EF4-FFF2-40B4-BE49-F238E27FC236}">
                <a16:creationId xmlns:a16="http://schemas.microsoft.com/office/drawing/2014/main" id="{033783F4-0EDD-4747-BE00-67B26DAAF7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2875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1009" name="Picture 1">
            <a:extLst>
              <a:ext uri="{FF2B5EF4-FFF2-40B4-BE49-F238E27FC236}">
                <a16:creationId xmlns:a16="http://schemas.microsoft.com/office/drawing/2014/main" id="{5EE254AA-C0D2-47D7-A5EB-E51147CC0D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2875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63724AF5-521F-4D68-A811-2C388B1E25EC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723" y="5463382"/>
            <a:ext cx="8465574" cy="122411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Rettangolo 10">
            <a:extLst>
              <a:ext uri="{FF2B5EF4-FFF2-40B4-BE49-F238E27FC236}">
                <a16:creationId xmlns:a16="http://schemas.microsoft.com/office/drawing/2014/main" id="{5D25D21D-8C05-4CFE-8E4B-D5FAFF0CDC83}"/>
              </a:ext>
            </a:extLst>
          </p:cNvPr>
          <p:cNvSpPr/>
          <p:nvPr/>
        </p:nvSpPr>
        <p:spPr>
          <a:xfrm>
            <a:off x="5810865" y="4601017"/>
            <a:ext cx="2875935" cy="708402"/>
          </a:xfrm>
          <a:prstGeom prst="rect">
            <a:avLst/>
          </a:prstGeom>
          <a:solidFill>
            <a:srgbClr val="00CC00">
              <a:alpha val="30000"/>
            </a:srgbClr>
          </a:solidFill>
        </p:spPr>
        <p:txBody>
          <a:bodyPr wrap="square" rtlCol="0" anchor="ctr">
            <a:spAutoFit/>
          </a:bodyPr>
          <a:lstStyle/>
          <a:p>
            <a:pPr algn="l"/>
            <a:endParaRPr lang="it-IT" i="0" dirty="0">
              <a:solidFill>
                <a:schemeClr val="tx1"/>
              </a:solidFill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1.11022E-16 L -0.00069 -0.06875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3449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1" grpId="0" animBg="1"/>
      <p:bldP spid="11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>
            <a:extLst>
              <a:ext uri="{FF2B5EF4-FFF2-40B4-BE49-F238E27FC236}">
                <a16:creationId xmlns:a16="http://schemas.microsoft.com/office/drawing/2014/main" id="{69647E37-55DF-45D0-BB9D-7D3DAB8C17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 dirty="0"/>
              <a:t>Open collector/open drain</a:t>
            </a:r>
          </a:p>
        </p:txBody>
      </p:sp>
      <p:graphicFrame>
        <p:nvGraphicFramePr>
          <p:cNvPr id="147460" name="Object 4">
            <a:extLst>
              <a:ext uri="{FF2B5EF4-FFF2-40B4-BE49-F238E27FC236}">
                <a16:creationId xmlns:a16="http://schemas.microsoft.com/office/drawing/2014/main" id="{59A73DBC-F2CE-4F12-8035-20C730EC790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17525" y="1568450"/>
          <a:ext cx="3327400" cy="225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491" name="Image" r:id="rId3" imgW="7640816" imgH="5985306" progId="Photoshop.Image.7">
                  <p:embed/>
                </p:oleObj>
              </mc:Choice>
              <mc:Fallback>
                <p:oleObj name="Image" r:id="rId3" imgW="7640816" imgH="5985306" progId="Photoshop.Image.7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7525" y="1568450"/>
                        <a:ext cx="3327400" cy="2251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7465" name="Picture 9">
            <a:extLst>
              <a:ext uri="{FF2B5EF4-FFF2-40B4-BE49-F238E27FC236}">
                <a16:creationId xmlns:a16="http://schemas.microsoft.com/office/drawing/2014/main" id="{6E72B71B-063B-4DC1-80AA-C62782549C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0263" y="1514475"/>
            <a:ext cx="3627437" cy="242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7466" name="Text Box 10">
            <a:extLst>
              <a:ext uri="{FF2B5EF4-FFF2-40B4-BE49-F238E27FC236}">
                <a16:creationId xmlns:a16="http://schemas.microsoft.com/office/drawing/2014/main" id="{68FC7E45-111B-49D4-ADD6-ABEC74572D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8850" y="4099982"/>
            <a:ext cx="725487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it-IT" altLang="it-IT" dirty="0">
                <a:solidFill>
                  <a:schemeClr val="tx2"/>
                </a:solidFill>
              </a:rPr>
              <a:t>Si può alimentare la resistenza di pull-up R</a:t>
            </a:r>
            <a:r>
              <a:rPr lang="it-IT" altLang="it-IT" baseline="-25000" dirty="0">
                <a:solidFill>
                  <a:schemeClr val="tx2"/>
                </a:solidFill>
              </a:rPr>
              <a:t>C</a:t>
            </a:r>
            <a:r>
              <a:rPr lang="it-IT" altLang="it-IT" dirty="0">
                <a:solidFill>
                  <a:schemeClr val="tx2"/>
                </a:solidFill>
              </a:rPr>
              <a:t> con una  tensione diversa da quella propria della porta logica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5C2192AC-8609-48E8-97F2-0D2E3EB08DE4}"/>
              </a:ext>
            </a:extLst>
          </p:cNvPr>
          <p:cNvSpPr/>
          <p:nvPr/>
        </p:nvSpPr>
        <p:spPr>
          <a:xfrm>
            <a:off x="958850" y="4919008"/>
            <a:ext cx="73088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>
                <a:solidFill>
                  <a:srgbClr val="FF0000"/>
                </a:solidFill>
                <a:ea typeface="Times New Roman" panose="02020603050405020304" pitchFamily="18" charset="0"/>
              </a:rPr>
              <a:t>Attenzione! La resistenza di pull-up va dimensionata in modo da limitare la corrente che assorbe la porta logica ad un valore non eccedente il massimo consentito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F4039FE1-BAB6-4DD6-B8EF-988C9DC7240E}"/>
              </a:ext>
            </a:extLst>
          </p:cNvPr>
          <p:cNvSpPr/>
          <p:nvPr/>
        </p:nvSpPr>
        <p:spPr>
          <a:xfrm>
            <a:off x="958850" y="6119337"/>
            <a:ext cx="69553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>
                <a:solidFill>
                  <a:schemeClr val="bg2">
                    <a:lumMod val="60000"/>
                    <a:lumOff val="40000"/>
                  </a:schemeClr>
                </a:solidFill>
                <a:ea typeface="Times New Roman" panose="02020603050405020304" pitchFamily="18" charset="0"/>
              </a:rPr>
              <a:t>Esempio: 7407 (sei buffer), </a:t>
            </a:r>
            <a:r>
              <a:rPr lang="it-IT" dirty="0" err="1">
                <a:solidFill>
                  <a:schemeClr val="bg2">
                    <a:lumMod val="60000"/>
                    <a:lumOff val="40000"/>
                  </a:schemeClr>
                </a:solidFill>
                <a:ea typeface="Times New Roman" panose="02020603050405020304" pitchFamily="18" charset="0"/>
              </a:rPr>
              <a:t>V</a:t>
            </a:r>
            <a:r>
              <a:rPr lang="it-IT" baseline="-25000" dirty="0" err="1">
                <a:solidFill>
                  <a:schemeClr val="bg2">
                    <a:lumMod val="60000"/>
                    <a:lumOff val="40000"/>
                  </a:schemeClr>
                </a:solidFill>
                <a:ea typeface="Times New Roman" panose="02020603050405020304" pitchFamily="18" charset="0"/>
              </a:rPr>
              <a:t>max</a:t>
            </a:r>
            <a:r>
              <a:rPr lang="it-IT" dirty="0">
                <a:solidFill>
                  <a:schemeClr val="bg2">
                    <a:lumMod val="60000"/>
                    <a:lumOff val="40000"/>
                  </a:schemeClr>
                </a:solidFill>
                <a:ea typeface="Times New Roman" panose="02020603050405020304" pitchFamily="18" charset="0"/>
              </a:rPr>
              <a:t> = 30 V, </a:t>
            </a:r>
            <a:r>
              <a:rPr lang="it-IT" dirty="0" err="1">
                <a:solidFill>
                  <a:schemeClr val="bg2">
                    <a:lumMod val="60000"/>
                    <a:lumOff val="40000"/>
                  </a:schemeClr>
                </a:solidFill>
                <a:ea typeface="Times New Roman" panose="02020603050405020304" pitchFamily="18" charset="0"/>
              </a:rPr>
              <a:t>I</a:t>
            </a:r>
            <a:r>
              <a:rPr lang="it-IT" baseline="-25000" dirty="0" err="1">
                <a:solidFill>
                  <a:schemeClr val="bg2">
                    <a:lumMod val="60000"/>
                    <a:lumOff val="40000"/>
                  </a:schemeClr>
                </a:solidFill>
                <a:ea typeface="Times New Roman" panose="02020603050405020304" pitchFamily="18" charset="0"/>
              </a:rPr>
              <a:t>max</a:t>
            </a:r>
            <a:r>
              <a:rPr lang="it-IT" dirty="0">
                <a:solidFill>
                  <a:schemeClr val="bg2">
                    <a:lumMod val="60000"/>
                    <a:lumOff val="40000"/>
                  </a:schemeClr>
                </a:solidFill>
                <a:ea typeface="Times New Roman" panose="02020603050405020304" pitchFamily="18" charset="0"/>
              </a:rPr>
              <a:t> = 40 </a:t>
            </a:r>
            <a:r>
              <a:rPr lang="it-IT" dirty="0" err="1">
                <a:solidFill>
                  <a:schemeClr val="bg2">
                    <a:lumMod val="60000"/>
                    <a:lumOff val="40000"/>
                  </a:schemeClr>
                </a:solidFill>
                <a:ea typeface="Times New Roman" panose="02020603050405020304" pitchFamily="18" charset="0"/>
              </a:rPr>
              <a:t>mA</a:t>
            </a:r>
            <a:endParaRPr lang="it-IT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5E9FB5D5-59FE-407A-8F88-0FF5E23D4C53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525" y="1568450"/>
            <a:ext cx="3544888" cy="225107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 Box 10">
            <a:extLst>
              <a:ext uri="{FF2B5EF4-FFF2-40B4-BE49-F238E27FC236}">
                <a16:creationId xmlns:a16="http://schemas.microsoft.com/office/drawing/2014/main" id="{7E1DFD36-BE9A-451D-BBB1-30798406F3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3738" y="2278430"/>
            <a:ext cx="4463281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it-IT" altLang="it-IT" dirty="0">
                <a:solidFill>
                  <a:schemeClr val="tx2"/>
                </a:solidFill>
              </a:rPr>
              <a:t>Possibilità di realizzare un AND</a:t>
            </a:r>
          </a:p>
          <a:p>
            <a:r>
              <a:rPr lang="it-IT" altLang="it-IT" dirty="0">
                <a:solidFill>
                  <a:schemeClr val="tx2"/>
                </a:solidFill>
              </a:rPr>
              <a:t>cablato (</a:t>
            </a:r>
            <a:r>
              <a:rPr lang="it-IT" altLang="it-IT" dirty="0" err="1">
                <a:solidFill>
                  <a:schemeClr val="tx2"/>
                </a:solidFill>
              </a:rPr>
              <a:t>wired</a:t>
            </a:r>
            <a:r>
              <a:rPr lang="it-IT" altLang="it-IT" dirty="0">
                <a:solidFill>
                  <a:schemeClr val="tx2"/>
                </a:solidFill>
              </a:rPr>
              <a:t> AND)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26557369-C35A-4BEA-AC71-A77A7672168E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1478" y="1977817"/>
            <a:ext cx="4134997" cy="16100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147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7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" dur="500"/>
                                        <p:tgtEl>
                                          <p:spTgt spid="1474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1474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466" grpId="0"/>
      <p:bldP spid="2" grpId="0"/>
      <p:bldP spid="3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>
            <a:extLst>
              <a:ext uri="{FF2B5EF4-FFF2-40B4-BE49-F238E27FC236}">
                <a16:creationId xmlns:a16="http://schemas.microsoft.com/office/drawing/2014/main" id="{9DCA5193-2B92-4C9C-9777-DC679D4552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Buffer (Driver)</a:t>
            </a:r>
          </a:p>
        </p:txBody>
      </p:sp>
      <p:sp>
        <p:nvSpPr>
          <p:cNvPr id="165891" name="Text Box 3">
            <a:extLst>
              <a:ext uri="{FF2B5EF4-FFF2-40B4-BE49-F238E27FC236}">
                <a16:creationId xmlns:a16="http://schemas.microsoft.com/office/drawing/2014/main" id="{1B74B934-75E9-497D-B53F-17D5E81E9E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6475" y="1528763"/>
            <a:ext cx="678497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it-IT" altLang="it-IT" sz="3200">
                <a:solidFill>
                  <a:srgbClr val="0066FF"/>
                </a:solidFill>
              </a:rPr>
              <a:t> Pilotaggio di lampade, relè, linee, ecc.</a:t>
            </a:r>
          </a:p>
        </p:txBody>
      </p:sp>
      <p:sp>
        <p:nvSpPr>
          <p:cNvPr id="165892" name="Text Box 4">
            <a:extLst>
              <a:ext uri="{FF2B5EF4-FFF2-40B4-BE49-F238E27FC236}">
                <a16:creationId xmlns:a16="http://schemas.microsoft.com/office/drawing/2014/main" id="{92466617-37BF-44C4-99C0-49C6B6E6F7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2188" y="2563813"/>
            <a:ext cx="524827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it-IT" altLang="it-IT" sz="3200">
                <a:solidFill>
                  <a:schemeClr val="tx2"/>
                </a:solidFill>
              </a:rPr>
              <a:t> Uscita (tipica) in open drain </a:t>
            </a:r>
          </a:p>
        </p:txBody>
      </p:sp>
      <p:pic>
        <p:nvPicPr>
          <p:cNvPr id="165893" name="Picture 5">
            <a:extLst>
              <a:ext uri="{FF2B5EF4-FFF2-40B4-BE49-F238E27FC236}">
                <a16:creationId xmlns:a16="http://schemas.microsoft.com/office/drawing/2014/main" id="{624A2D18-A86A-41BA-BCAA-814DFECE1D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7225" y="1631950"/>
            <a:ext cx="4789488" cy="358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5894" name="Text Box 6">
            <a:extLst>
              <a:ext uri="{FF2B5EF4-FFF2-40B4-BE49-F238E27FC236}">
                <a16:creationId xmlns:a16="http://schemas.microsoft.com/office/drawing/2014/main" id="{24B89220-9B53-4DCB-9A10-792E9FAEBA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4719638"/>
            <a:ext cx="22637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>
                <a:solidFill>
                  <a:srgbClr val="000066"/>
                </a:solidFill>
              </a:rPr>
              <a:t>I</a:t>
            </a:r>
            <a:r>
              <a:rPr lang="it-IT" altLang="it-IT" baseline="-25000">
                <a:solidFill>
                  <a:srgbClr val="000066"/>
                </a:solidFill>
              </a:rPr>
              <a:t>OL</a:t>
            </a:r>
            <a:r>
              <a:rPr lang="it-IT" altLang="it-IT" i="0" baseline="-25000">
                <a:solidFill>
                  <a:srgbClr val="000066"/>
                </a:solidFill>
              </a:rPr>
              <a:t>(max)</a:t>
            </a:r>
            <a:r>
              <a:rPr lang="it-IT" altLang="it-IT" i="0">
                <a:solidFill>
                  <a:srgbClr val="000066"/>
                </a:solidFill>
              </a:rPr>
              <a:t> = 40 mA</a:t>
            </a:r>
          </a:p>
        </p:txBody>
      </p:sp>
      <p:sp>
        <p:nvSpPr>
          <p:cNvPr id="165895" name="Text Box 7">
            <a:extLst>
              <a:ext uri="{FF2B5EF4-FFF2-40B4-BE49-F238E27FC236}">
                <a16:creationId xmlns:a16="http://schemas.microsoft.com/office/drawing/2014/main" id="{2A85F5E2-CAD9-4675-9893-082B7E7D75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4550" y="3343275"/>
            <a:ext cx="3619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800" i="0">
                <a:solidFill>
                  <a:srgbClr val="FE4E36"/>
                </a:solidFill>
              </a:rPr>
              <a:t>0</a:t>
            </a:r>
          </a:p>
        </p:txBody>
      </p:sp>
      <p:sp>
        <p:nvSpPr>
          <p:cNvPr id="165896" name="Rectangle 8">
            <a:extLst>
              <a:ext uri="{FF2B5EF4-FFF2-40B4-BE49-F238E27FC236}">
                <a16:creationId xmlns:a16="http://schemas.microsoft.com/office/drawing/2014/main" id="{2FBE1AFF-52A2-4D27-8876-DA37A138D3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aphicFrame>
        <p:nvGraphicFramePr>
          <p:cNvPr id="165897" name="Object 9">
            <a:extLst>
              <a:ext uri="{FF2B5EF4-FFF2-40B4-BE49-F238E27FC236}">
                <a16:creationId xmlns:a16="http://schemas.microsoft.com/office/drawing/2014/main" id="{F2283CE8-78E9-4A19-8D90-A6FE609BBBE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184525" y="5378450"/>
          <a:ext cx="2546350" cy="123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930" name="Equation" r:id="rId4" imgW="888614" imgH="431613" progId="Equation.3">
                  <p:embed/>
                </p:oleObj>
              </mc:Choice>
              <mc:Fallback>
                <p:oleObj name="Equation" r:id="rId4" imgW="888614" imgH="431613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84525" y="5378450"/>
                        <a:ext cx="2546350" cy="1231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5898" name="Line 10">
            <a:extLst>
              <a:ext uri="{FF2B5EF4-FFF2-40B4-BE49-F238E27FC236}">
                <a16:creationId xmlns:a16="http://schemas.microsoft.com/office/drawing/2014/main" id="{383AA809-6A11-4E41-98ED-81717F22DFB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486400" y="3184525"/>
            <a:ext cx="563563" cy="1052513"/>
          </a:xfrm>
          <a:prstGeom prst="line">
            <a:avLst/>
          </a:prstGeom>
          <a:noFill/>
          <a:ln w="22225">
            <a:solidFill>
              <a:srgbClr val="0000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165899" name="Text Box 11">
            <a:extLst>
              <a:ext uri="{FF2B5EF4-FFF2-40B4-BE49-F238E27FC236}">
                <a16:creationId xmlns:a16="http://schemas.microsoft.com/office/drawing/2014/main" id="{5A2138DC-6314-4FEA-8145-FE54A49331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95938" y="4044950"/>
            <a:ext cx="1698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>
                <a:solidFill>
                  <a:srgbClr val="000066"/>
                </a:solidFill>
              </a:rPr>
              <a:t>R</a:t>
            </a:r>
            <a:r>
              <a:rPr lang="it-IT" altLang="it-IT" baseline="-25000">
                <a:solidFill>
                  <a:srgbClr val="000066"/>
                </a:solidFill>
              </a:rPr>
              <a:t>L</a:t>
            </a:r>
            <a:r>
              <a:rPr lang="it-IT" altLang="it-IT" i="0">
                <a:solidFill>
                  <a:srgbClr val="000066"/>
                </a:solidFill>
              </a:rPr>
              <a:t> = 1,3 k</a:t>
            </a:r>
            <a:r>
              <a:rPr lang="it-IT" altLang="it-IT" i="0">
                <a:solidFill>
                  <a:srgbClr val="000066"/>
                </a:solidFill>
                <a:latin typeface="Symbol" panose="05050102010706020507" pitchFamily="18" charset="2"/>
              </a:rPr>
              <a:t>W</a:t>
            </a:r>
          </a:p>
        </p:txBody>
      </p:sp>
      <p:sp>
        <p:nvSpPr>
          <p:cNvPr id="165900" name="Text Box 12">
            <a:extLst>
              <a:ext uri="{FF2B5EF4-FFF2-40B4-BE49-F238E27FC236}">
                <a16:creationId xmlns:a16="http://schemas.microsoft.com/office/drawing/2014/main" id="{AFFD10B3-E669-4099-9D79-48C01D735B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5163" y="5629275"/>
            <a:ext cx="337085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800" i="0" dirty="0">
                <a:solidFill>
                  <a:srgbClr val="000066"/>
                </a:solidFill>
              </a:rPr>
              <a:t>= 18,5 </a:t>
            </a:r>
            <a:r>
              <a:rPr lang="it-IT" altLang="it-IT" sz="2800" i="0" dirty="0" err="1">
                <a:solidFill>
                  <a:srgbClr val="000066"/>
                </a:solidFill>
              </a:rPr>
              <a:t>mA</a:t>
            </a:r>
            <a:r>
              <a:rPr lang="it-IT" altLang="it-IT" sz="2800" i="0" dirty="0">
                <a:solidFill>
                  <a:srgbClr val="000066"/>
                </a:solidFill>
              </a:rPr>
              <a:t> (&lt; 40 </a:t>
            </a:r>
            <a:r>
              <a:rPr lang="it-IT" altLang="it-IT" sz="2800" i="0" dirty="0" err="1">
                <a:solidFill>
                  <a:srgbClr val="000066"/>
                </a:solidFill>
              </a:rPr>
              <a:t>mA</a:t>
            </a:r>
            <a:r>
              <a:rPr lang="it-IT" altLang="it-IT" sz="2800" i="0" dirty="0">
                <a:solidFill>
                  <a:srgbClr val="000066"/>
                </a:solidFill>
              </a:rPr>
              <a:t>)</a:t>
            </a:r>
          </a:p>
        </p:txBody>
      </p:sp>
      <p:sp>
        <p:nvSpPr>
          <p:cNvPr id="165901" name="Text Box 13">
            <a:extLst>
              <a:ext uri="{FF2B5EF4-FFF2-40B4-BE49-F238E27FC236}">
                <a16:creationId xmlns:a16="http://schemas.microsoft.com/office/drawing/2014/main" id="{41BDDA92-7A9E-497A-B963-454C67A0BC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0425" y="337661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800" i="0">
                <a:solidFill>
                  <a:srgbClr val="FE4E36"/>
                </a:solidFill>
              </a:rPr>
              <a:t>1</a:t>
            </a:r>
          </a:p>
        </p:txBody>
      </p:sp>
      <p:sp>
        <p:nvSpPr>
          <p:cNvPr id="165902" name="Rectangle 14">
            <a:extLst>
              <a:ext uri="{FF2B5EF4-FFF2-40B4-BE49-F238E27FC236}">
                <a16:creationId xmlns:a16="http://schemas.microsoft.com/office/drawing/2014/main" id="{918EDE8E-1123-4FB1-8C8E-BB04894886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165903" name="Text Box 15">
            <a:extLst>
              <a:ext uri="{FF2B5EF4-FFF2-40B4-BE49-F238E27FC236}">
                <a16:creationId xmlns:a16="http://schemas.microsoft.com/office/drawing/2014/main" id="{8595109C-12E7-4808-97EC-6D2FC70546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0100" y="4357688"/>
            <a:ext cx="21288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>
                <a:solidFill>
                  <a:srgbClr val="000066"/>
                </a:solidFill>
              </a:rPr>
              <a:t>V</a:t>
            </a:r>
            <a:r>
              <a:rPr lang="it-IT" altLang="it-IT" baseline="-25000">
                <a:solidFill>
                  <a:srgbClr val="000066"/>
                </a:solidFill>
              </a:rPr>
              <a:t>OH</a:t>
            </a:r>
            <a:r>
              <a:rPr lang="it-IT" altLang="it-IT" i="0" baseline="-25000">
                <a:solidFill>
                  <a:srgbClr val="000066"/>
                </a:solidFill>
              </a:rPr>
              <a:t>(max)</a:t>
            </a:r>
            <a:r>
              <a:rPr lang="it-IT" altLang="it-IT" i="0">
                <a:solidFill>
                  <a:srgbClr val="000066"/>
                </a:solidFill>
              </a:rPr>
              <a:t> = 30 V</a:t>
            </a:r>
          </a:p>
        </p:txBody>
      </p:sp>
      <p:sp>
        <p:nvSpPr>
          <p:cNvPr id="165904" name="Oval 16">
            <a:extLst>
              <a:ext uri="{FF2B5EF4-FFF2-40B4-BE49-F238E27FC236}">
                <a16:creationId xmlns:a16="http://schemas.microsoft.com/office/drawing/2014/main" id="{10D49395-5C19-45E8-8F00-FD56BD1380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99038" y="1539875"/>
            <a:ext cx="1235075" cy="395288"/>
          </a:xfrm>
          <a:prstGeom prst="ellipse">
            <a:avLst/>
          </a:prstGeom>
          <a:noFill/>
          <a:ln w="76200" algn="ctr">
            <a:solidFill>
              <a:srgbClr val="FE4E3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58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58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" decel="100000" fill="hold"/>
                                        <p:tgtEl>
                                          <p:spTgt spid="165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65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58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58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50" decel="100000" fill="hold"/>
                                        <p:tgtEl>
                                          <p:spTgt spid="165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65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8" presetClass="exit" presetSubtype="0" accel="50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2" dur="1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4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165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38" presetClass="exit" presetSubtype="0" accel="5000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6" dur="1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4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165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58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58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5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58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58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5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5" dur="500"/>
                                        <p:tgtEl>
                                          <p:spTgt spid="165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8" dur="500"/>
                                        <p:tgtEl>
                                          <p:spTgt spid="165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58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58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58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5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6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589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6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589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6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58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6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7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590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7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590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7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59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6" dur="500"/>
                                        <p:tgtEl>
                                          <p:spTgt spid="1658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659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659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6590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65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5" dur="500"/>
                                        <p:tgtEl>
                                          <p:spTgt spid="1658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8" dur="500"/>
                                        <p:tgtEl>
                                          <p:spTgt spid="1659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659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659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65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659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659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65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891" grpId="0"/>
      <p:bldP spid="165891" grpId="1"/>
      <p:bldP spid="165892" grpId="0"/>
      <p:bldP spid="165892" grpId="1"/>
      <p:bldP spid="165894" grpId="0"/>
      <p:bldP spid="165895" grpId="0"/>
      <p:bldP spid="165895" grpId="1"/>
      <p:bldP spid="165899" grpId="0"/>
      <p:bldP spid="165900" grpId="0"/>
      <p:bldP spid="165900" grpId="1"/>
      <p:bldP spid="165901" grpId="0"/>
      <p:bldP spid="16590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>
            <a:extLst>
              <a:ext uri="{FF2B5EF4-FFF2-40B4-BE49-F238E27FC236}">
                <a16:creationId xmlns:a16="http://schemas.microsoft.com/office/drawing/2014/main" id="{157BB424-0B8D-485D-9F66-1D99199162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Trigger di Schmitt</a:t>
            </a:r>
          </a:p>
        </p:txBody>
      </p:sp>
      <p:graphicFrame>
        <p:nvGraphicFramePr>
          <p:cNvPr id="150532" name="Object 4">
            <a:extLst>
              <a:ext uri="{FF2B5EF4-FFF2-40B4-BE49-F238E27FC236}">
                <a16:creationId xmlns:a16="http://schemas.microsoft.com/office/drawing/2014/main" id="{8D381301-F436-4FA4-8B86-664C819EB64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0513" y="1812925"/>
          <a:ext cx="3570287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619" name="Image" r:id="rId3" imgW="16990476" imgH="19339683" progId="Photoshop.Image.7">
                  <p:embed/>
                </p:oleObj>
              </mc:Choice>
              <mc:Fallback>
                <p:oleObj name="Image" r:id="rId3" imgW="16990476" imgH="19339683" progId="Photoshop.Image.7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513" y="1812925"/>
                        <a:ext cx="3570287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2225" algn="ctr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0533" name="Line 5">
            <a:extLst>
              <a:ext uri="{FF2B5EF4-FFF2-40B4-BE49-F238E27FC236}">
                <a16:creationId xmlns:a16="http://schemas.microsoft.com/office/drawing/2014/main" id="{ADF20335-034C-46A0-B38E-9227CA60DE3D}"/>
              </a:ext>
            </a:extLst>
          </p:cNvPr>
          <p:cNvSpPr>
            <a:spLocks noChangeShapeType="1"/>
          </p:cNvSpPr>
          <p:nvPr/>
        </p:nvSpPr>
        <p:spPr bwMode="auto">
          <a:xfrm>
            <a:off x="1079500" y="2782888"/>
            <a:ext cx="0" cy="1816100"/>
          </a:xfrm>
          <a:prstGeom prst="line">
            <a:avLst/>
          </a:prstGeom>
          <a:noFill/>
          <a:ln w="22225">
            <a:solidFill>
              <a:srgbClr val="008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150534" name="Line 6">
            <a:extLst>
              <a:ext uri="{FF2B5EF4-FFF2-40B4-BE49-F238E27FC236}">
                <a16:creationId xmlns:a16="http://schemas.microsoft.com/office/drawing/2014/main" id="{29A752FC-5432-4F5E-90FC-34D6CCAFBF41}"/>
              </a:ext>
            </a:extLst>
          </p:cNvPr>
          <p:cNvSpPr>
            <a:spLocks noChangeShapeType="1"/>
          </p:cNvSpPr>
          <p:nvPr/>
        </p:nvSpPr>
        <p:spPr bwMode="auto">
          <a:xfrm>
            <a:off x="1687513" y="3255963"/>
            <a:ext cx="0" cy="1346200"/>
          </a:xfrm>
          <a:prstGeom prst="line">
            <a:avLst/>
          </a:prstGeom>
          <a:noFill/>
          <a:ln w="22225">
            <a:solidFill>
              <a:srgbClr val="008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150535" name="Oval 7">
            <a:extLst>
              <a:ext uri="{FF2B5EF4-FFF2-40B4-BE49-F238E27FC236}">
                <a16:creationId xmlns:a16="http://schemas.microsoft.com/office/drawing/2014/main" id="{0DF4E6C9-9C5B-443F-A51E-7802091267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588" y="4559300"/>
            <a:ext cx="93662" cy="88900"/>
          </a:xfrm>
          <a:prstGeom prst="ellipse">
            <a:avLst/>
          </a:prstGeom>
          <a:solidFill>
            <a:srgbClr val="FE4E3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150536" name="Oval 8">
            <a:extLst>
              <a:ext uri="{FF2B5EF4-FFF2-40B4-BE49-F238E27FC236}">
                <a16:creationId xmlns:a16="http://schemas.microsoft.com/office/drawing/2014/main" id="{1F3E77B9-743F-4A0C-9BCA-692184B8F1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588" y="3536950"/>
            <a:ext cx="93662" cy="88900"/>
          </a:xfrm>
          <a:prstGeom prst="ellipse">
            <a:avLst/>
          </a:prstGeom>
          <a:solidFill>
            <a:srgbClr val="3366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aphicFrame>
        <p:nvGraphicFramePr>
          <p:cNvPr id="150537" name="Object 9">
            <a:extLst>
              <a:ext uri="{FF2B5EF4-FFF2-40B4-BE49-F238E27FC236}">
                <a16:creationId xmlns:a16="http://schemas.microsoft.com/office/drawing/2014/main" id="{4509CA5A-3C9A-4429-B07A-027F37938D2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30400" y="1489075"/>
          <a:ext cx="4338638" cy="165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620" name="Image" r:id="rId5" imgW="11060317" imgH="4114286" progId="Photoshop.Image.7">
                  <p:embed/>
                </p:oleObj>
              </mc:Choice>
              <mc:Fallback>
                <p:oleObj name="Image" r:id="rId5" imgW="11060317" imgH="4114286" progId="Photoshop.Image.7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30400" y="1489075"/>
                        <a:ext cx="4338638" cy="1654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2225" algn="ctr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0538" name="Object 10">
            <a:extLst>
              <a:ext uri="{FF2B5EF4-FFF2-40B4-BE49-F238E27FC236}">
                <a16:creationId xmlns:a16="http://schemas.microsoft.com/office/drawing/2014/main" id="{84769D98-EA78-4722-8365-B2DD83B9676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85975" y="3225800"/>
          <a:ext cx="4194175" cy="307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621" name="Image" r:id="rId7" imgW="14247619" imgH="10438095" progId="Photoshop.Image.7">
                  <p:embed/>
                </p:oleObj>
              </mc:Choice>
              <mc:Fallback>
                <p:oleObj name="Image" r:id="rId7" imgW="14247619" imgH="10438095" progId="Photoshop.Image.7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85975" y="3225800"/>
                        <a:ext cx="4194175" cy="307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2225" algn="ctr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0541" name="Freeform 13">
            <a:extLst>
              <a:ext uri="{FF2B5EF4-FFF2-40B4-BE49-F238E27FC236}">
                <a16:creationId xmlns:a16="http://schemas.microsoft.com/office/drawing/2014/main" id="{76E240FB-83C4-45DE-9811-F913974A3EDA}"/>
              </a:ext>
            </a:extLst>
          </p:cNvPr>
          <p:cNvSpPr>
            <a:spLocks/>
          </p:cNvSpPr>
          <p:nvPr/>
        </p:nvSpPr>
        <p:spPr bwMode="auto">
          <a:xfrm>
            <a:off x="2619375" y="4295775"/>
            <a:ext cx="2316163" cy="1463675"/>
          </a:xfrm>
          <a:custGeom>
            <a:avLst/>
            <a:gdLst>
              <a:gd name="T0" fmla="*/ 0 w 1459"/>
              <a:gd name="T1" fmla="*/ 0 h 922"/>
              <a:gd name="T2" fmla="*/ 855 w 1459"/>
              <a:gd name="T3" fmla="*/ 0 h 922"/>
              <a:gd name="T4" fmla="*/ 855 w 1459"/>
              <a:gd name="T5" fmla="*/ 922 h 922"/>
              <a:gd name="T6" fmla="*/ 1459 w 1459"/>
              <a:gd name="T7" fmla="*/ 922 h 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59" h="922">
                <a:moveTo>
                  <a:pt x="0" y="0"/>
                </a:moveTo>
                <a:lnTo>
                  <a:pt x="855" y="0"/>
                </a:lnTo>
                <a:lnTo>
                  <a:pt x="855" y="922"/>
                </a:lnTo>
                <a:lnTo>
                  <a:pt x="1459" y="922"/>
                </a:lnTo>
              </a:path>
            </a:pathLst>
          </a:custGeom>
          <a:noFill/>
          <a:ln w="38100" cap="flat" cmpd="sng">
            <a:solidFill>
              <a:srgbClr val="FE4E36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150542" name="Freeform 14">
            <a:extLst>
              <a:ext uri="{FF2B5EF4-FFF2-40B4-BE49-F238E27FC236}">
                <a16:creationId xmlns:a16="http://schemas.microsoft.com/office/drawing/2014/main" id="{03AF91EE-9E46-4901-86A3-1A81FD088221}"/>
              </a:ext>
            </a:extLst>
          </p:cNvPr>
          <p:cNvSpPr>
            <a:spLocks/>
          </p:cNvSpPr>
          <p:nvPr/>
        </p:nvSpPr>
        <p:spPr bwMode="auto">
          <a:xfrm>
            <a:off x="2619375" y="4295775"/>
            <a:ext cx="2316163" cy="1463675"/>
          </a:xfrm>
          <a:custGeom>
            <a:avLst/>
            <a:gdLst>
              <a:gd name="T0" fmla="*/ 1459 w 1459"/>
              <a:gd name="T1" fmla="*/ 922 h 922"/>
              <a:gd name="T2" fmla="*/ 423 w 1459"/>
              <a:gd name="T3" fmla="*/ 912 h 922"/>
              <a:gd name="T4" fmla="*/ 423 w 1459"/>
              <a:gd name="T5" fmla="*/ 0 h 922"/>
              <a:gd name="T6" fmla="*/ 0 w 1459"/>
              <a:gd name="T7" fmla="*/ 0 h 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59" h="922">
                <a:moveTo>
                  <a:pt x="1459" y="922"/>
                </a:moveTo>
                <a:lnTo>
                  <a:pt x="423" y="912"/>
                </a:lnTo>
                <a:lnTo>
                  <a:pt x="423" y="0"/>
                </a:lnTo>
                <a:lnTo>
                  <a:pt x="0" y="0"/>
                </a:lnTo>
              </a:path>
            </a:pathLst>
          </a:custGeom>
          <a:noFill/>
          <a:ln w="38100" cap="flat" cmpd="sng">
            <a:solidFill>
              <a:srgbClr val="3366FF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150543" name="Text Box 15">
            <a:extLst>
              <a:ext uri="{FF2B5EF4-FFF2-40B4-BE49-F238E27FC236}">
                <a16:creationId xmlns:a16="http://schemas.microsoft.com/office/drawing/2014/main" id="{EAC4E47A-58ED-45DF-A664-390AD7B376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513" y="6064250"/>
            <a:ext cx="464502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it-IT" altLang="it-IT" sz="2800" dirty="0">
                <a:solidFill>
                  <a:srgbClr val="000066"/>
                </a:solidFill>
              </a:rPr>
              <a:t>transizioni lente        </a:t>
            </a:r>
            <a:r>
              <a:rPr lang="it-IT" altLang="it-IT" sz="2800" dirty="0" err="1">
                <a:solidFill>
                  <a:srgbClr val="FF0000"/>
                </a:solidFill>
              </a:rPr>
              <a:t>jitter</a:t>
            </a:r>
            <a:endParaRPr lang="it-IT" altLang="it-IT" sz="2800" dirty="0">
              <a:solidFill>
                <a:srgbClr val="FF0000"/>
              </a:solidFill>
            </a:endParaRPr>
          </a:p>
        </p:txBody>
      </p:sp>
      <p:sp>
        <p:nvSpPr>
          <p:cNvPr id="2" name="Freccia a destra 1">
            <a:extLst>
              <a:ext uri="{FF2B5EF4-FFF2-40B4-BE49-F238E27FC236}">
                <a16:creationId xmlns:a16="http://schemas.microsoft.com/office/drawing/2014/main" id="{8ABFEA58-BE73-4939-BC40-BA366D4F2951}"/>
              </a:ext>
            </a:extLst>
          </p:cNvPr>
          <p:cNvSpPr/>
          <p:nvPr/>
        </p:nvSpPr>
        <p:spPr>
          <a:xfrm>
            <a:off x="2884674" y="6215591"/>
            <a:ext cx="457200" cy="280987"/>
          </a:xfrm>
          <a:prstGeom prst="rightArrow">
            <a:avLst/>
          </a:prstGeom>
          <a:gradFill>
            <a:gsLst>
              <a:gs pos="0">
                <a:schemeClr val="tx1"/>
              </a:gs>
              <a:gs pos="100000">
                <a:srgbClr val="FF0000"/>
              </a:gs>
            </a:gsLst>
            <a:lin ang="0" scaled="0"/>
          </a:gradFill>
        </p:spPr>
        <p:txBody>
          <a:bodyPr wrap="none" rtlCol="0" anchor="ctr">
            <a:spAutoFit/>
          </a:bodyPr>
          <a:lstStyle/>
          <a:p>
            <a:pPr algn="l"/>
            <a:endParaRPr lang="it-IT" i="0" dirty="0">
              <a:solidFill>
                <a:schemeClr val="tx1"/>
              </a:solidFill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05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05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05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0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2000"/>
                                        <p:tgtEl>
                                          <p:spTgt spid="150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0" dur="2000"/>
                                        <p:tgtEl>
                                          <p:spTgt spid="150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1505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1505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1505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1505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32" dur="1000" fill="hold"/>
                                        <p:tgtEl>
                                          <p:spTgt spid="1505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34" dur="1000" fill="hold"/>
                                        <p:tgtEl>
                                          <p:spTgt spid="1505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05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05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50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05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05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50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05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05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50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8.51852E-6 L 0.04497 -8.51852E-6 " pathEditMode="relative" ptsTypes="AA">
                                      <p:cBhvr>
                                        <p:cTn id="53" dur="2000" fill="hold"/>
                                        <p:tgtEl>
                                          <p:spTgt spid="1505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2.22222E-6 C 0.00278 -0.00254 0.00556 -0.00509 0.00834 -0.00879 C 0.01111 -0.0125 0.01441 -0.01736 0.01667 -0.02222 C 0.01893 -0.02708 0.01997 -0.03217 0.02153 -0.03773 C 0.02309 -0.04328 0.02483 -0.04884 0.02657 -0.05555 C 0.0283 -0.06227 0.02934 -0.07083 0.0316 -0.07778 C 0.03386 -0.08472 0.03802 -0.09097 0.03993 -0.09768 C 0.04184 -0.1044 0.04497 -0.11481 0.04323 -0.11782 " pathEditMode="relative" ptsTypes="aaaaaaaA">
                                      <p:cBhvr>
                                        <p:cTn id="55" dur="2000" fill="hold"/>
                                        <p:tgtEl>
                                          <p:spTgt spid="1505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0" dur="500"/>
                                        <p:tgtEl>
                                          <p:spTgt spid="150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323 -0.11782 C 0.04479 -0.12153 0.04653 -0.125 0.04827 -0.12893 C 0.05 -0.13287 0.05139 -0.13796 0.0533 -0.14213 C 0.05521 -0.14629 0.05625 -0.15185 0.0599 -0.15324 C 0.06354 -0.15463 0.07136 -0.15324 0.075 -0.15116 C 0.07865 -0.14907 0.07882 -0.14676 0.0816 -0.14004 C 0.08438 -0.13333 0.08889 -0.11921 0.09167 -0.11111 C 0.09445 -0.10301 0.09636 -0.09861 0.09827 -0.0912 C 0.10018 -0.08379 0.10157 -0.07407 0.1033 -0.06666 C 0.10504 -0.05926 0.10747 -0.05 0.10834 -0.04676 " pathEditMode="relative" ptsTypes="aaaaaaaaaA">
                                      <p:cBhvr>
                                        <p:cTn id="64" dur="2000" fill="hold"/>
                                        <p:tgtEl>
                                          <p:spTgt spid="1505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358 0.13101 L 0.10851 0.13101 " pathEditMode="relative" ptsTypes="AA">
                                      <p:cBhvr>
                                        <p:cTn id="66" dur="2000" fill="hold"/>
                                        <p:tgtEl>
                                          <p:spTgt spid="1505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1" dur="500"/>
                                        <p:tgtEl>
                                          <p:spTgt spid="150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834 -0.04676 C 0.1099 -0.03982 0.11146 -0.03264 0.11337 -0.02685 C 0.11528 -0.02107 0.11632 -0.01505 0.11997 -0.01134 C 0.12362 -0.00764 0.13039 -0.00162 0.13507 -0.00463 C 0.13976 -0.00764 0.14462 -0.02107 0.14844 -0.02894 C 0.15226 -0.03681 0.15591 -0.04259 0.15834 -0.05116 C 0.16077 -0.05972 0.16146 -0.07153 0.16337 -0.08009 C 0.16528 -0.08866 0.16806 -0.0963 0.16997 -0.10232 C 0.17188 -0.10833 0.17639 -0.11389 0.17501 -0.11574 " pathEditMode="relative" ptsTypes="aaaaaaaaA">
                                      <p:cBhvr>
                                        <p:cTn id="75" dur="2000" fill="hold"/>
                                        <p:tgtEl>
                                          <p:spTgt spid="1505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851 -0.00024 L 0.17518 -0.00024 " pathEditMode="relative" ptsTypes="AA">
                                      <p:cBhvr>
                                        <p:cTn id="77" dur="2000" fill="hold"/>
                                        <p:tgtEl>
                                          <p:spTgt spid="1505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82" dur="500"/>
                                        <p:tgtEl>
                                          <p:spTgt spid="150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543" grpId="0"/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>
            <a:extLst>
              <a:ext uri="{FF2B5EF4-FFF2-40B4-BE49-F238E27FC236}">
                <a16:creationId xmlns:a16="http://schemas.microsoft.com/office/drawing/2014/main" id="{00CC931B-B87E-4DDD-8CD9-01152A2A17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Porte three-state</a:t>
            </a:r>
          </a:p>
        </p:txBody>
      </p:sp>
      <p:pic>
        <p:nvPicPr>
          <p:cNvPr id="149508" name="Picture 4">
            <a:extLst>
              <a:ext uri="{FF2B5EF4-FFF2-40B4-BE49-F238E27FC236}">
                <a16:creationId xmlns:a16="http://schemas.microsoft.com/office/drawing/2014/main" id="{8CDF29EE-2595-4674-972A-54A3EAD5AA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475" y="1639888"/>
            <a:ext cx="3086100" cy="180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49561" name="Group 57">
            <a:extLst>
              <a:ext uri="{FF2B5EF4-FFF2-40B4-BE49-F238E27FC236}">
                <a16:creationId xmlns:a16="http://schemas.microsoft.com/office/drawing/2014/main" id="{E96B5020-6A60-40DA-AEC6-26A56F75082B}"/>
              </a:ext>
            </a:extLst>
          </p:cNvPr>
          <p:cNvGraphicFramePr>
            <a:graphicFrameLocks noGrp="1"/>
          </p:cNvGraphicFramePr>
          <p:nvPr/>
        </p:nvGraphicFramePr>
        <p:xfrm>
          <a:off x="4449763" y="1679575"/>
          <a:ext cx="3317875" cy="1828800"/>
        </p:xfrm>
        <a:graphic>
          <a:graphicData uri="http://schemas.openxmlformats.org/drawingml/2006/table">
            <a:tbl>
              <a:tblPr/>
              <a:tblGrid>
                <a:gridCol w="1106487">
                  <a:extLst>
                    <a:ext uri="{9D8B030D-6E8A-4147-A177-3AD203B41FA5}">
                      <a16:colId xmlns:a16="http://schemas.microsoft.com/office/drawing/2014/main" val="3610888890"/>
                    </a:ext>
                  </a:extLst>
                </a:gridCol>
                <a:gridCol w="1104900">
                  <a:extLst>
                    <a:ext uri="{9D8B030D-6E8A-4147-A177-3AD203B41FA5}">
                      <a16:colId xmlns:a16="http://schemas.microsoft.com/office/drawing/2014/main" val="1341763091"/>
                    </a:ext>
                  </a:extLst>
                </a:gridCol>
                <a:gridCol w="1106488">
                  <a:extLst>
                    <a:ext uri="{9D8B030D-6E8A-4147-A177-3AD203B41FA5}">
                      <a16:colId xmlns:a16="http://schemas.microsoft.com/office/drawing/2014/main" val="2132836689"/>
                    </a:ext>
                  </a:extLst>
                </a:gridCol>
              </a:tblGrid>
              <a:tr h="4556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4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kumimoji="0" lang="it-IT" altLang="it-IT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4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endParaRPr kumimoji="0" lang="it-IT" altLang="it-IT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4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endParaRPr kumimoji="0" lang="it-IT" altLang="it-IT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3716166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it-IT" altLang="it-IT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it-IT" altLang="it-IT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it-IT" altLang="it-IT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5323255"/>
                  </a:ext>
                </a:extLst>
              </a:tr>
              <a:tr h="4556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it-IT" altLang="it-IT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it-IT" altLang="it-IT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it-IT" altLang="it-IT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1828246"/>
                  </a:ext>
                </a:extLst>
              </a:tr>
              <a:tr h="4556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×</a:t>
                      </a:r>
                      <a:endParaRPr kumimoji="0" lang="it-IT" altLang="it-IT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it-IT" altLang="it-IT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4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</a:t>
                      </a:r>
                      <a:endParaRPr kumimoji="0" lang="it-IT" altLang="it-IT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7235671"/>
                  </a:ext>
                </a:extLst>
              </a:tr>
            </a:tbl>
          </a:graphicData>
        </a:graphic>
      </p:graphicFrame>
      <p:pic>
        <p:nvPicPr>
          <p:cNvPr id="149563" name="Picture 59">
            <a:extLst>
              <a:ext uri="{FF2B5EF4-FFF2-40B4-BE49-F238E27FC236}">
                <a16:creationId xmlns:a16="http://schemas.microsoft.com/office/drawing/2014/main" id="{03DE40B1-DCA1-4B92-8460-D2B5435A87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475" y="4281488"/>
            <a:ext cx="3062288" cy="173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9566" name="Rectangle 62">
            <a:extLst>
              <a:ext uri="{FF2B5EF4-FFF2-40B4-BE49-F238E27FC236}">
                <a16:creationId xmlns:a16="http://schemas.microsoft.com/office/drawing/2014/main" id="{3276EC02-1B3E-4CA2-AED0-A8F5C4F6AC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606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graphicFrame>
        <p:nvGraphicFramePr>
          <p:cNvPr id="149619" name="Group 115">
            <a:extLst>
              <a:ext uri="{FF2B5EF4-FFF2-40B4-BE49-F238E27FC236}">
                <a16:creationId xmlns:a16="http://schemas.microsoft.com/office/drawing/2014/main" id="{E0C75B73-3AF9-40AF-86C9-698581935A6D}"/>
              </a:ext>
            </a:extLst>
          </p:cNvPr>
          <p:cNvGraphicFramePr>
            <a:graphicFrameLocks noGrp="1"/>
          </p:cNvGraphicFramePr>
          <p:nvPr/>
        </p:nvGraphicFramePr>
        <p:xfrm>
          <a:off x="4467225" y="4217988"/>
          <a:ext cx="3317875" cy="1828800"/>
        </p:xfrm>
        <a:graphic>
          <a:graphicData uri="http://schemas.openxmlformats.org/drawingml/2006/table">
            <a:tbl>
              <a:tblPr/>
              <a:tblGrid>
                <a:gridCol w="1106488">
                  <a:extLst>
                    <a:ext uri="{9D8B030D-6E8A-4147-A177-3AD203B41FA5}">
                      <a16:colId xmlns:a16="http://schemas.microsoft.com/office/drawing/2014/main" val="968318415"/>
                    </a:ext>
                  </a:extLst>
                </a:gridCol>
                <a:gridCol w="1104900">
                  <a:extLst>
                    <a:ext uri="{9D8B030D-6E8A-4147-A177-3AD203B41FA5}">
                      <a16:colId xmlns:a16="http://schemas.microsoft.com/office/drawing/2014/main" val="3898174990"/>
                    </a:ext>
                  </a:extLst>
                </a:gridCol>
                <a:gridCol w="1106487">
                  <a:extLst>
                    <a:ext uri="{9D8B030D-6E8A-4147-A177-3AD203B41FA5}">
                      <a16:colId xmlns:a16="http://schemas.microsoft.com/office/drawing/2014/main" val="1470806654"/>
                    </a:ext>
                  </a:extLst>
                </a:gridCol>
              </a:tblGrid>
              <a:tr h="4556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4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kumimoji="0" lang="it-IT" altLang="it-IT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4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endParaRPr kumimoji="0" lang="it-IT" altLang="it-IT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4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endParaRPr kumimoji="0" lang="it-IT" altLang="it-IT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4171722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it-IT" altLang="it-IT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it-IT" altLang="it-IT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it-IT" altLang="it-IT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529796"/>
                  </a:ext>
                </a:extLst>
              </a:tr>
              <a:tr h="4556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it-IT" altLang="it-IT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it-IT" altLang="it-IT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it-IT" altLang="it-IT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2208280"/>
                  </a:ext>
                </a:extLst>
              </a:tr>
              <a:tr h="4556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×</a:t>
                      </a:r>
                      <a:endParaRPr kumimoji="0" lang="it-IT" altLang="it-IT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it-IT" altLang="it-IT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4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</a:t>
                      </a:r>
                      <a:endParaRPr kumimoji="0" lang="it-IT" altLang="it-IT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2104703"/>
                  </a:ext>
                </a:extLst>
              </a:tr>
            </a:tbl>
          </a:graphicData>
        </a:graphic>
      </p:graphicFrame>
      <p:sp>
        <p:nvSpPr>
          <p:cNvPr id="149639" name="Line 135">
            <a:extLst>
              <a:ext uri="{FF2B5EF4-FFF2-40B4-BE49-F238E27FC236}">
                <a16:creationId xmlns:a16="http://schemas.microsoft.com/office/drawing/2014/main" id="{69F2ABF4-C10A-4470-A41B-4582F6502EBA}"/>
              </a:ext>
            </a:extLst>
          </p:cNvPr>
          <p:cNvSpPr>
            <a:spLocks noChangeShapeType="1"/>
          </p:cNvSpPr>
          <p:nvPr/>
        </p:nvSpPr>
        <p:spPr bwMode="auto">
          <a:xfrm>
            <a:off x="5956300" y="4273550"/>
            <a:ext cx="35083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pic>
        <p:nvPicPr>
          <p:cNvPr id="149640" name="Picture 136">
            <a:extLst>
              <a:ext uri="{FF2B5EF4-FFF2-40B4-BE49-F238E27FC236}">
                <a16:creationId xmlns:a16="http://schemas.microsoft.com/office/drawing/2014/main" id="{1B5C30F4-754D-405C-9383-838A1CE86F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5" y="2632075"/>
            <a:ext cx="8248650" cy="271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9641" name="Rectangle 137">
            <a:extLst>
              <a:ext uri="{FF2B5EF4-FFF2-40B4-BE49-F238E27FC236}">
                <a16:creationId xmlns:a16="http://schemas.microsoft.com/office/drawing/2014/main" id="{D5F61938-D918-4448-B54A-38565779B8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363" y="2941638"/>
            <a:ext cx="1814512" cy="103663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149642" name="Rectangle 138">
            <a:extLst>
              <a:ext uri="{FF2B5EF4-FFF2-40B4-BE49-F238E27FC236}">
                <a16:creationId xmlns:a16="http://schemas.microsoft.com/office/drawing/2014/main" id="{7A41E420-21D7-4361-B62B-5011C68AC3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23063" y="2944813"/>
            <a:ext cx="1814512" cy="103663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149644" name="WordArt 140">
            <a:extLst>
              <a:ext uri="{FF2B5EF4-FFF2-40B4-BE49-F238E27FC236}">
                <a16:creationId xmlns:a16="http://schemas.microsoft.com/office/drawing/2014/main" id="{236B72AD-76D2-431B-82F8-2F665C47EB26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03213" y="3249613"/>
            <a:ext cx="2200275" cy="6731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spcFirstLastPara="1" wrap="none" fromWordArt="1">
            <a:prstTxWarp prst="textArchUp">
              <a:avLst>
                <a:gd name="adj" fmla="val 11623222"/>
              </a:avLst>
            </a:prstTxWarp>
          </a:bodyPr>
          <a:lstStyle/>
          <a:p>
            <a:pPr algn="ctr"/>
            <a:r>
              <a:rPr lang="it-IT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E4E36"/>
                </a:solidFill>
                <a:latin typeface="Arial Black" panose="020B0A04020102020204" pitchFamily="34" charset="0"/>
              </a:rPr>
              <a:t>trasmettitore</a:t>
            </a:r>
          </a:p>
        </p:txBody>
      </p:sp>
      <p:sp>
        <p:nvSpPr>
          <p:cNvPr id="149645" name="WordArt 141">
            <a:extLst>
              <a:ext uri="{FF2B5EF4-FFF2-40B4-BE49-F238E27FC236}">
                <a16:creationId xmlns:a16="http://schemas.microsoft.com/office/drawing/2014/main" id="{EF3A77E9-E047-4D58-AD94-A58CCFC09C60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524625" y="3346450"/>
            <a:ext cx="2200275" cy="8255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spcFirstLastPara="1" wrap="none" fromWordArt="1">
            <a:prstTxWarp prst="textArchUp">
              <a:avLst>
                <a:gd name="adj" fmla="val 11800156"/>
              </a:avLst>
            </a:prstTxWarp>
          </a:bodyPr>
          <a:lstStyle/>
          <a:p>
            <a:pPr algn="ctr"/>
            <a:r>
              <a:rPr lang="it-IT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E4E36"/>
                </a:solidFill>
                <a:latin typeface="Arial Black" panose="020B0A04020102020204" pitchFamily="34" charset="0"/>
              </a:rPr>
              <a:t>ricevitore</a:t>
            </a:r>
          </a:p>
        </p:txBody>
      </p:sp>
      <p:sp>
        <p:nvSpPr>
          <p:cNvPr id="149646" name="Text Box 142">
            <a:extLst>
              <a:ext uri="{FF2B5EF4-FFF2-40B4-BE49-F238E27FC236}">
                <a16:creationId xmlns:a16="http://schemas.microsoft.com/office/drawing/2014/main" id="{6FB143AF-4C6D-4EA1-A6E7-ECA8C8567A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4516438"/>
            <a:ext cx="6540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800" i="0">
                <a:solidFill>
                  <a:srgbClr val="FE4E36"/>
                </a:solidFill>
              </a:rPr>
              <a:t>= 1</a:t>
            </a:r>
          </a:p>
        </p:txBody>
      </p:sp>
      <p:sp>
        <p:nvSpPr>
          <p:cNvPr id="149648" name="Text Box 144">
            <a:extLst>
              <a:ext uri="{FF2B5EF4-FFF2-40B4-BE49-F238E27FC236}">
                <a16:creationId xmlns:a16="http://schemas.microsoft.com/office/drawing/2014/main" id="{268C3B75-359F-440E-94F7-2BADF74FC4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4505325"/>
            <a:ext cx="6540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800" i="0">
                <a:solidFill>
                  <a:srgbClr val="FE4E36"/>
                </a:solidFill>
              </a:rPr>
              <a:t>= 0</a:t>
            </a:r>
          </a:p>
        </p:txBody>
      </p:sp>
      <p:pic>
        <p:nvPicPr>
          <p:cNvPr id="149649" name="Picture 145">
            <a:extLst>
              <a:ext uri="{FF2B5EF4-FFF2-40B4-BE49-F238E27FC236}">
                <a16:creationId xmlns:a16="http://schemas.microsoft.com/office/drawing/2014/main" id="{D5A3C51C-FC09-4FE3-B334-5CEBAA81A5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650" y="2106613"/>
            <a:ext cx="7900988" cy="3382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9651" name="Rectangle 147">
            <a:extLst>
              <a:ext uri="{FF2B5EF4-FFF2-40B4-BE49-F238E27FC236}">
                <a16:creationId xmlns:a16="http://schemas.microsoft.com/office/drawing/2014/main" id="{5E19FECD-AA95-44B0-BB52-0A5B9EE2DB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97903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it-IT" altLang="it-IT" dirty="0">
                <a:solidFill>
                  <a:schemeClr val="tx2"/>
                </a:solidFill>
              </a:rPr>
              <a:t>L’ingresso d’abilitazione deve rendere interdetti entrambi i MOSFET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9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49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9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49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 decel="100000"/>
                                        <p:tgtEl>
                                          <p:spTgt spid="1496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400" decel="100000" fill="hold"/>
                                        <p:tgtEl>
                                          <p:spTgt spid="1496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decel="100000" fill="hold"/>
                                        <p:tgtEl>
                                          <p:spTgt spid="149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decel="100000" fill="hold"/>
                                        <p:tgtEl>
                                          <p:spTgt spid="149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9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9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1495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49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decel="100000"/>
                                        <p:tgtEl>
                                          <p:spTgt spid="149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49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9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000"/>
                                        <p:tgtEl>
                                          <p:spTgt spid="1495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1495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decel="100000"/>
                                        <p:tgtEl>
                                          <p:spTgt spid="1495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495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9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000"/>
                                        <p:tgtEl>
                                          <p:spTgt spid="1495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1495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decel="100000"/>
                                        <p:tgtEl>
                                          <p:spTgt spid="1495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495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9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1496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1496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decel="100000"/>
                                        <p:tgtEl>
                                          <p:spTgt spid="1496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496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9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1000"/>
                                        <p:tgtEl>
                                          <p:spTgt spid="1496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1496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" decel="100000"/>
                                        <p:tgtEl>
                                          <p:spTgt spid="1496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496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9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5" dur="500"/>
                                        <p:tgtEl>
                                          <p:spTgt spid="149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149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149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149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149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149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8" dur="500"/>
                                        <p:tgtEl>
                                          <p:spTgt spid="1496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149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6.2963E-6 C 0.09201 0.16018 0.1842 0.32059 0.29844 0.3199 C 0.41267 0.31921 0.62101 0.04953 0.68507 -0.00441 " pathEditMode="relative" ptsTypes="aaA">
                                      <p:cBhvr>
                                        <p:cTn id="96" dur="1000" fill="hold"/>
                                        <p:tgtEl>
                                          <p:spTgt spid="1496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68 -0.02963 C -0.11476 -0.17315 -0.23403 -0.31643 -0.3467 -0.31435 C -0.45938 -0.31204 -0.61823 -0.0662 -0.67188 -0.01643 " pathEditMode="relative" rAng="0" ptsTypes="aaA">
                                      <p:cBhvr>
                                        <p:cTn id="98" dur="1000" fill="hold"/>
                                        <p:tgtEl>
                                          <p:spTgt spid="1496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837" y="-13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2" dur="500"/>
                                        <p:tgtEl>
                                          <p:spTgt spid="1496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/>
                                        <p:tgtEl>
                                          <p:spTgt spid="1496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6" dur="500"/>
                                        <p:tgtEl>
                                          <p:spTgt spid="1496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/>
                                        <p:tgtEl>
                                          <p:spTgt spid="1496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0" dur="500"/>
                                        <p:tgtEl>
                                          <p:spTgt spid="1496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/>
                                        <p:tgtEl>
                                          <p:spTgt spid="1496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4" dur="500"/>
                                        <p:tgtEl>
                                          <p:spTgt spid="1496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/>
                                        <p:tgtEl>
                                          <p:spTgt spid="1496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8" dur="500"/>
                                        <p:tgtEl>
                                          <p:spTgt spid="1496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/>
                                        <p:tgtEl>
                                          <p:spTgt spid="1496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2" dur="500"/>
                                        <p:tgtEl>
                                          <p:spTgt spid="1496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/>
                                        <p:tgtEl>
                                          <p:spTgt spid="1496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7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6" dur="500"/>
                                        <p:tgtEl>
                                          <p:spTgt spid="1496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/>
                                        <p:tgtEl>
                                          <p:spTgt spid="1496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7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0" dur="500"/>
                                        <p:tgtEl>
                                          <p:spTgt spid="1496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/>
                                        <p:tgtEl>
                                          <p:spTgt spid="1496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496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496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49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646" grpId="0"/>
      <p:bldP spid="149646" grpId="1"/>
      <p:bldP spid="149646" grpId="2"/>
      <p:bldP spid="149648" grpId="0"/>
      <p:bldP spid="149648" grpId="1"/>
      <p:bldP spid="14965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>
            <a:extLst>
              <a:ext uri="{FF2B5EF4-FFF2-40B4-BE49-F238E27FC236}">
                <a16:creationId xmlns:a16="http://schemas.microsoft.com/office/drawing/2014/main" id="{39FB1ABD-4E72-4D6E-9729-1F0BBF99B7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Porte di trasmissione</a:t>
            </a:r>
          </a:p>
        </p:txBody>
      </p:sp>
      <p:pic>
        <p:nvPicPr>
          <p:cNvPr id="152580" name="Picture 4">
            <a:extLst>
              <a:ext uri="{FF2B5EF4-FFF2-40B4-BE49-F238E27FC236}">
                <a16:creationId xmlns:a16="http://schemas.microsoft.com/office/drawing/2014/main" id="{AADE7F44-ACA8-434F-B2D0-8603024681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116138"/>
            <a:ext cx="3876675" cy="330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2581" name="Text Box 5">
            <a:extLst>
              <a:ext uri="{FF2B5EF4-FFF2-40B4-BE49-F238E27FC236}">
                <a16:creationId xmlns:a16="http://schemas.microsoft.com/office/drawing/2014/main" id="{CD22BA4A-6A7E-4403-B65C-319DDA0681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7850" y="4964113"/>
            <a:ext cx="72072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3200" i="0">
                <a:solidFill>
                  <a:srgbClr val="FE4E36"/>
                </a:solidFill>
              </a:rPr>
              <a:t>= 0</a:t>
            </a:r>
          </a:p>
        </p:txBody>
      </p:sp>
      <p:sp>
        <p:nvSpPr>
          <p:cNvPr id="152582" name="Text Box 6">
            <a:extLst>
              <a:ext uri="{FF2B5EF4-FFF2-40B4-BE49-F238E27FC236}">
                <a16:creationId xmlns:a16="http://schemas.microsoft.com/office/drawing/2014/main" id="{1D95049A-3EB2-49E8-90AF-7280C12D03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4525" y="2022475"/>
            <a:ext cx="7207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3200" i="0">
                <a:solidFill>
                  <a:srgbClr val="FE4E36"/>
                </a:solidFill>
              </a:rPr>
              <a:t>= 1</a:t>
            </a:r>
          </a:p>
        </p:txBody>
      </p:sp>
      <p:sp>
        <p:nvSpPr>
          <p:cNvPr id="152583" name="Firewall">
            <a:extLst>
              <a:ext uri="{FF2B5EF4-FFF2-40B4-BE49-F238E27FC236}">
                <a16:creationId xmlns:a16="http://schemas.microsoft.com/office/drawing/2014/main" id="{EE73DDE6-D836-4EA3-BC78-861C7840D0F7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4213225" y="2711450"/>
            <a:ext cx="706438" cy="1035050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0 h 21600"/>
              <a:gd name="T4" fmla="*/ 21600 w 21600"/>
              <a:gd name="T5" fmla="*/ 0 h 21600"/>
              <a:gd name="T6" fmla="*/ 21060 w 21600"/>
              <a:gd name="T7" fmla="*/ 10800 h 21600"/>
              <a:gd name="T8" fmla="*/ 21060 w 21600"/>
              <a:gd name="T9" fmla="*/ 21600 h 21600"/>
              <a:gd name="T10" fmla="*/ 10800 w 21600"/>
              <a:gd name="T11" fmla="*/ 21600 h 21600"/>
              <a:gd name="T12" fmla="*/ 540 w 21600"/>
              <a:gd name="T13" fmla="*/ 21600 h 21600"/>
              <a:gd name="T14" fmla="*/ 540 w 21600"/>
              <a:gd name="T15" fmla="*/ 10800 h 21600"/>
              <a:gd name="T16" fmla="*/ 761 w 21600"/>
              <a:gd name="T17" fmla="*/ 22454 h 21600"/>
              <a:gd name="T18" fmla="*/ 21069 w 21600"/>
              <a:gd name="T19" fmla="*/ 3228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 extrusionOk="0">
                <a:moveTo>
                  <a:pt x="540" y="4628"/>
                </a:moveTo>
                <a:lnTo>
                  <a:pt x="0" y="4628"/>
                </a:lnTo>
                <a:lnTo>
                  <a:pt x="0" y="0"/>
                </a:lnTo>
                <a:lnTo>
                  <a:pt x="21600" y="0"/>
                </a:lnTo>
                <a:lnTo>
                  <a:pt x="21600" y="4628"/>
                </a:lnTo>
                <a:lnTo>
                  <a:pt x="21060" y="4628"/>
                </a:lnTo>
                <a:lnTo>
                  <a:pt x="21060" y="21600"/>
                </a:lnTo>
                <a:lnTo>
                  <a:pt x="540" y="21600"/>
                </a:lnTo>
                <a:lnTo>
                  <a:pt x="540" y="4628"/>
                </a:lnTo>
                <a:close/>
              </a:path>
              <a:path w="21600" h="21600" extrusionOk="0">
                <a:moveTo>
                  <a:pt x="540" y="4628"/>
                </a:moveTo>
                <a:lnTo>
                  <a:pt x="540" y="6171"/>
                </a:lnTo>
                <a:lnTo>
                  <a:pt x="2700" y="6171"/>
                </a:lnTo>
                <a:lnTo>
                  <a:pt x="2700" y="4628"/>
                </a:lnTo>
                <a:lnTo>
                  <a:pt x="540" y="4628"/>
                </a:lnTo>
                <a:close/>
              </a:path>
              <a:path w="21600" h="21600" extrusionOk="0">
                <a:moveTo>
                  <a:pt x="2700" y="4628"/>
                </a:moveTo>
                <a:lnTo>
                  <a:pt x="2700" y="6171"/>
                </a:lnTo>
                <a:lnTo>
                  <a:pt x="4860" y="6171"/>
                </a:lnTo>
                <a:lnTo>
                  <a:pt x="4860" y="4628"/>
                </a:lnTo>
                <a:lnTo>
                  <a:pt x="2700" y="4628"/>
                </a:lnTo>
                <a:close/>
              </a:path>
              <a:path w="21600" h="21600" extrusionOk="0">
                <a:moveTo>
                  <a:pt x="4860" y="4628"/>
                </a:moveTo>
                <a:lnTo>
                  <a:pt x="4860" y="6171"/>
                </a:lnTo>
                <a:lnTo>
                  <a:pt x="7020" y="6171"/>
                </a:lnTo>
                <a:lnTo>
                  <a:pt x="7020" y="4628"/>
                </a:lnTo>
                <a:lnTo>
                  <a:pt x="4860" y="4628"/>
                </a:lnTo>
                <a:close/>
              </a:path>
              <a:path w="21600" h="21600" extrusionOk="0">
                <a:moveTo>
                  <a:pt x="7020" y="4628"/>
                </a:moveTo>
                <a:lnTo>
                  <a:pt x="7020" y="6171"/>
                </a:lnTo>
                <a:lnTo>
                  <a:pt x="9180" y="6171"/>
                </a:lnTo>
                <a:lnTo>
                  <a:pt x="9180" y="4628"/>
                </a:lnTo>
                <a:lnTo>
                  <a:pt x="7020" y="4628"/>
                </a:lnTo>
                <a:close/>
              </a:path>
              <a:path w="21600" h="21600" extrusionOk="0">
                <a:moveTo>
                  <a:pt x="9180" y="4628"/>
                </a:moveTo>
                <a:lnTo>
                  <a:pt x="9180" y="6171"/>
                </a:lnTo>
                <a:lnTo>
                  <a:pt x="11340" y="6171"/>
                </a:lnTo>
                <a:lnTo>
                  <a:pt x="11340" y="4628"/>
                </a:lnTo>
                <a:lnTo>
                  <a:pt x="9180" y="4628"/>
                </a:lnTo>
                <a:close/>
              </a:path>
              <a:path w="21600" h="21600" extrusionOk="0">
                <a:moveTo>
                  <a:pt x="11340" y="4628"/>
                </a:moveTo>
                <a:lnTo>
                  <a:pt x="11340" y="6171"/>
                </a:lnTo>
                <a:lnTo>
                  <a:pt x="13500" y="6171"/>
                </a:lnTo>
                <a:lnTo>
                  <a:pt x="13500" y="4628"/>
                </a:lnTo>
                <a:lnTo>
                  <a:pt x="11340" y="4628"/>
                </a:lnTo>
                <a:close/>
              </a:path>
              <a:path w="21600" h="21600" extrusionOk="0">
                <a:moveTo>
                  <a:pt x="13500" y="4628"/>
                </a:moveTo>
                <a:lnTo>
                  <a:pt x="13500" y="6171"/>
                </a:lnTo>
                <a:lnTo>
                  <a:pt x="15660" y="6171"/>
                </a:lnTo>
                <a:lnTo>
                  <a:pt x="15660" y="4628"/>
                </a:lnTo>
                <a:lnTo>
                  <a:pt x="13500" y="4628"/>
                </a:lnTo>
                <a:close/>
              </a:path>
              <a:path w="21600" h="21600" extrusionOk="0">
                <a:moveTo>
                  <a:pt x="15660" y="4628"/>
                </a:moveTo>
                <a:lnTo>
                  <a:pt x="15660" y="6171"/>
                </a:lnTo>
                <a:lnTo>
                  <a:pt x="17820" y="6171"/>
                </a:lnTo>
                <a:lnTo>
                  <a:pt x="17820" y="4628"/>
                </a:lnTo>
                <a:lnTo>
                  <a:pt x="15660" y="4628"/>
                </a:lnTo>
                <a:close/>
              </a:path>
              <a:path w="21600" h="21600" extrusionOk="0">
                <a:moveTo>
                  <a:pt x="17820" y="4628"/>
                </a:moveTo>
                <a:lnTo>
                  <a:pt x="17820" y="6171"/>
                </a:lnTo>
                <a:lnTo>
                  <a:pt x="19980" y="6171"/>
                </a:lnTo>
                <a:lnTo>
                  <a:pt x="19980" y="4628"/>
                </a:lnTo>
                <a:lnTo>
                  <a:pt x="17820" y="4628"/>
                </a:lnTo>
                <a:close/>
              </a:path>
              <a:path w="21600" h="21600" extrusionOk="0">
                <a:moveTo>
                  <a:pt x="1620" y="6171"/>
                </a:moveTo>
                <a:lnTo>
                  <a:pt x="1620" y="7714"/>
                </a:lnTo>
                <a:lnTo>
                  <a:pt x="3779" y="7714"/>
                </a:lnTo>
                <a:lnTo>
                  <a:pt x="3779" y="6171"/>
                </a:lnTo>
                <a:lnTo>
                  <a:pt x="1620" y="6171"/>
                </a:lnTo>
                <a:close/>
              </a:path>
              <a:path w="21600" h="21600" extrusionOk="0">
                <a:moveTo>
                  <a:pt x="3779" y="6171"/>
                </a:moveTo>
                <a:lnTo>
                  <a:pt x="3779" y="7714"/>
                </a:lnTo>
                <a:lnTo>
                  <a:pt x="5940" y="7714"/>
                </a:lnTo>
                <a:lnTo>
                  <a:pt x="5940" y="6171"/>
                </a:lnTo>
                <a:lnTo>
                  <a:pt x="3779" y="6171"/>
                </a:lnTo>
                <a:close/>
              </a:path>
              <a:path w="21600" h="21600" extrusionOk="0">
                <a:moveTo>
                  <a:pt x="5940" y="6171"/>
                </a:moveTo>
                <a:lnTo>
                  <a:pt x="5940" y="7714"/>
                </a:lnTo>
                <a:lnTo>
                  <a:pt x="8100" y="7714"/>
                </a:lnTo>
                <a:lnTo>
                  <a:pt x="8100" y="6171"/>
                </a:lnTo>
                <a:lnTo>
                  <a:pt x="5940" y="6171"/>
                </a:lnTo>
                <a:close/>
              </a:path>
              <a:path w="21600" h="21600" extrusionOk="0">
                <a:moveTo>
                  <a:pt x="8100" y="6171"/>
                </a:moveTo>
                <a:lnTo>
                  <a:pt x="8100" y="7714"/>
                </a:lnTo>
                <a:lnTo>
                  <a:pt x="10260" y="7714"/>
                </a:lnTo>
                <a:lnTo>
                  <a:pt x="10260" y="6171"/>
                </a:lnTo>
                <a:lnTo>
                  <a:pt x="8100" y="6171"/>
                </a:lnTo>
                <a:close/>
              </a:path>
              <a:path w="21600" h="21600" extrusionOk="0">
                <a:moveTo>
                  <a:pt x="10260" y="6171"/>
                </a:moveTo>
                <a:lnTo>
                  <a:pt x="10260" y="7714"/>
                </a:lnTo>
                <a:lnTo>
                  <a:pt x="12419" y="7714"/>
                </a:lnTo>
                <a:lnTo>
                  <a:pt x="12419" y="6171"/>
                </a:lnTo>
                <a:lnTo>
                  <a:pt x="10260" y="6171"/>
                </a:lnTo>
                <a:close/>
              </a:path>
              <a:path w="21600" h="21600" extrusionOk="0">
                <a:moveTo>
                  <a:pt x="12419" y="6171"/>
                </a:moveTo>
                <a:lnTo>
                  <a:pt x="12419" y="7714"/>
                </a:lnTo>
                <a:lnTo>
                  <a:pt x="14580" y="7714"/>
                </a:lnTo>
                <a:lnTo>
                  <a:pt x="14580" y="6171"/>
                </a:lnTo>
                <a:lnTo>
                  <a:pt x="12419" y="6171"/>
                </a:lnTo>
                <a:close/>
              </a:path>
              <a:path w="21600" h="21600" extrusionOk="0">
                <a:moveTo>
                  <a:pt x="14580" y="6171"/>
                </a:moveTo>
                <a:lnTo>
                  <a:pt x="14580" y="7714"/>
                </a:lnTo>
                <a:lnTo>
                  <a:pt x="16740" y="7714"/>
                </a:lnTo>
                <a:lnTo>
                  <a:pt x="16740" y="6171"/>
                </a:lnTo>
                <a:lnTo>
                  <a:pt x="14580" y="6171"/>
                </a:lnTo>
                <a:close/>
              </a:path>
              <a:path w="21600" h="21600" extrusionOk="0">
                <a:moveTo>
                  <a:pt x="16740" y="6171"/>
                </a:moveTo>
                <a:lnTo>
                  <a:pt x="16740" y="7714"/>
                </a:lnTo>
                <a:lnTo>
                  <a:pt x="18900" y="7714"/>
                </a:lnTo>
                <a:lnTo>
                  <a:pt x="18900" y="6171"/>
                </a:lnTo>
                <a:lnTo>
                  <a:pt x="16740" y="6171"/>
                </a:lnTo>
                <a:close/>
              </a:path>
              <a:path w="21600" h="21600" extrusionOk="0">
                <a:moveTo>
                  <a:pt x="18900" y="6171"/>
                </a:moveTo>
                <a:lnTo>
                  <a:pt x="18900" y="7714"/>
                </a:lnTo>
                <a:lnTo>
                  <a:pt x="21060" y="7714"/>
                </a:lnTo>
                <a:lnTo>
                  <a:pt x="21060" y="6171"/>
                </a:lnTo>
                <a:lnTo>
                  <a:pt x="18900" y="6171"/>
                </a:lnTo>
                <a:close/>
              </a:path>
              <a:path w="21600" h="21600" extrusionOk="0">
                <a:moveTo>
                  <a:pt x="540" y="7714"/>
                </a:moveTo>
                <a:lnTo>
                  <a:pt x="540" y="9257"/>
                </a:lnTo>
                <a:lnTo>
                  <a:pt x="2700" y="9257"/>
                </a:lnTo>
                <a:lnTo>
                  <a:pt x="2700" y="7714"/>
                </a:lnTo>
                <a:lnTo>
                  <a:pt x="540" y="7714"/>
                </a:lnTo>
                <a:close/>
              </a:path>
              <a:path w="21600" h="21600" extrusionOk="0">
                <a:moveTo>
                  <a:pt x="2700" y="7714"/>
                </a:moveTo>
                <a:lnTo>
                  <a:pt x="2700" y="9257"/>
                </a:lnTo>
                <a:lnTo>
                  <a:pt x="4860" y="9257"/>
                </a:lnTo>
                <a:lnTo>
                  <a:pt x="4860" y="7714"/>
                </a:lnTo>
                <a:lnTo>
                  <a:pt x="2700" y="7714"/>
                </a:lnTo>
                <a:close/>
              </a:path>
              <a:path w="21600" h="21600" extrusionOk="0">
                <a:moveTo>
                  <a:pt x="4860" y="7714"/>
                </a:moveTo>
                <a:lnTo>
                  <a:pt x="4860" y="9257"/>
                </a:lnTo>
                <a:lnTo>
                  <a:pt x="7020" y="9257"/>
                </a:lnTo>
                <a:lnTo>
                  <a:pt x="7020" y="7714"/>
                </a:lnTo>
                <a:lnTo>
                  <a:pt x="4860" y="7714"/>
                </a:lnTo>
                <a:close/>
              </a:path>
              <a:path w="21600" h="21600" extrusionOk="0">
                <a:moveTo>
                  <a:pt x="7020" y="7714"/>
                </a:moveTo>
                <a:lnTo>
                  <a:pt x="7020" y="9257"/>
                </a:lnTo>
                <a:lnTo>
                  <a:pt x="9180" y="9257"/>
                </a:lnTo>
                <a:lnTo>
                  <a:pt x="9180" y="7714"/>
                </a:lnTo>
                <a:lnTo>
                  <a:pt x="7020" y="7714"/>
                </a:lnTo>
                <a:close/>
              </a:path>
              <a:path w="21600" h="21600" extrusionOk="0">
                <a:moveTo>
                  <a:pt x="9180" y="7714"/>
                </a:moveTo>
                <a:lnTo>
                  <a:pt x="9180" y="9257"/>
                </a:lnTo>
                <a:lnTo>
                  <a:pt x="11340" y="9257"/>
                </a:lnTo>
                <a:lnTo>
                  <a:pt x="11340" y="7714"/>
                </a:lnTo>
                <a:lnTo>
                  <a:pt x="9180" y="7714"/>
                </a:lnTo>
                <a:close/>
              </a:path>
              <a:path w="21600" h="21600" extrusionOk="0">
                <a:moveTo>
                  <a:pt x="11340" y="7714"/>
                </a:moveTo>
                <a:lnTo>
                  <a:pt x="11340" y="9257"/>
                </a:lnTo>
                <a:lnTo>
                  <a:pt x="13500" y="9257"/>
                </a:lnTo>
                <a:lnTo>
                  <a:pt x="13500" y="7714"/>
                </a:lnTo>
                <a:lnTo>
                  <a:pt x="11340" y="7714"/>
                </a:lnTo>
                <a:close/>
              </a:path>
              <a:path w="21600" h="21600" extrusionOk="0">
                <a:moveTo>
                  <a:pt x="13500" y="7714"/>
                </a:moveTo>
                <a:lnTo>
                  <a:pt x="13500" y="9257"/>
                </a:lnTo>
                <a:lnTo>
                  <a:pt x="15660" y="9257"/>
                </a:lnTo>
                <a:lnTo>
                  <a:pt x="15660" y="7714"/>
                </a:lnTo>
                <a:lnTo>
                  <a:pt x="13500" y="7714"/>
                </a:lnTo>
                <a:close/>
              </a:path>
              <a:path w="21600" h="21600" extrusionOk="0">
                <a:moveTo>
                  <a:pt x="15660" y="7714"/>
                </a:moveTo>
                <a:lnTo>
                  <a:pt x="15660" y="9257"/>
                </a:lnTo>
                <a:lnTo>
                  <a:pt x="17820" y="9257"/>
                </a:lnTo>
                <a:lnTo>
                  <a:pt x="17820" y="7714"/>
                </a:lnTo>
                <a:lnTo>
                  <a:pt x="15660" y="7714"/>
                </a:lnTo>
                <a:close/>
              </a:path>
              <a:path w="21600" h="21600" extrusionOk="0">
                <a:moveTo>
                  <a:pt x="17820" y="7714"/>
                </a:moveTo>
                <a:lnTo>
                  <a:pt x="17820" y="9257"/>
                </a:lnTo>
                <a:lnTo>
                  <a:pt x="19980" y="9257"/>
                </a:lnTo>
                <a:lnTo>
                  <a:pt x="19980" y="7714"/>
                </a:lnTo>
                <a:lnTo>
                  <a:pt x="17820" y="7714"/>
                </a:lnTo>
                <a:close/>
              </a:path>
              <a:path w="21600" h="21600" extrusionOk="0">
                <a:moveTo>
                  <a:pt x="1620" y="9257"/>
                </a:moveTo>
                <a:lnTo>
                  <a:pt x="1620" y="10800"/>
                </a:lnTo>
                <a:lnTo>
                  <a:pt x="3779" y="10800"/>
                </a:lnTo>
                <a:lnTo>
                  <a:pt x="3779" y="9257"/>
                </a:lnTo>
                <a:lnTo>
                  <a:pt x="1620" y="9257"/>
                </a:lnTo>
                <a:close/>
              </a:path>
              <a:path w="21600" h="21600" extrusionOk="0">
                <a:moveTo>
                  <a:pt x="3779" y="9257"/>
                </a:moveTo>
                <a:lnTo>
                  <a:pt x="3779" y="10800"/>
                </a:lnTo>
                <a:lnTo>
                  <a:pt x="5940" y="10800"/>
                </a:lnTo>
                <a:lnTo>
                  <a:pt x="5940" y="9257"/>
                </a:lnTo>
                <a:lnTo>
                  <a:pt x="3779" y="9257"/>
                </a:lnTo>
                <a:close/>
              </a:path>
              <a:path w="21600" h="21600" extrusionOk="0">
                <a:moveTo>
                  <a:pt x="5940" y="9257"/>
                </a:moveTo>
                <a:lnTo>
                  <a:pt x="5940" y="10800"/>
                </a:lnTo>
                <a:lnTo>
                  <a:pt x="8100" y="10800"/>
                </a:lnTo>
                <a:lnTo>
                  <a:pt x="8100" y="9257"/>
                </a:lnTo>
                <a:lnTo>
                  <a:pt x="5940" y="9257"/>
                </a:lnTo>
                <a:close/>
              </a:path>
              <a:path w="21600" h="21600" extrusionOk="0">
                <a:moveTo>
                  <a:pt x="8100" y="9257"/>
                </a:moveTo>
                <a:lnTo>
                  <a:pt x="8100" y="10800"/>
                </a:lnTo>
                <a:lnTo>
                  <a:pt x="10260" y="10800"/>
                </a:lnTo>
                <a:lnTo>
                  <a:pt x="10260" y="9257"/>
                </a:lnTo>
                <a:lnTo>
                  <a:pt x="8100" y="9257"/>
                </a:lnTo>
                <a:close/>
              </a:path>
              <a:path w="21600" h="21600" extrusionOk="0">
                <a:moveTo>
                  <a:pt x="10260" y="9257"/>
                </a:moveTo>
                <a:lnTo>
                  <a:pt x="10260" y="10800"/>
                </a:lnTo>
                <a:lnTo>
                  <a:pt x="12419" y="10800"/>
                </a:lnTo>
                <a:lnTo>
                  <a:pt x="12419" y="9257"/>
                </a:lnTo>
                <a:lnTo>
                  <a:pt x="10260" y="9257"/>
                </a:lnTo>
                <a:close/>
              </a:path>
              <a:path w="21600" h="21600" extrusionOk="0">
                <a:moveTo>
                  <a:pt x="12419" y="9257"/>
                </a:moveTo>
                <a:lnTo>
                  <a:pt x="12419" y="10800"/>
                </a:lnTo>
                <a:lnTo>
                  <a:pt x="14580" y="10800"/>
                </a:lnTo>
                <a:lnTo>
                  <a:pt x="14580" y="9257"/>
                </a:lnTo>
                <a:lnTo>
                  <a:pt x="12419" y="9257"/>
                </a:lnTo>
                <a:close/>
              </a:path>
              <a:path w="21600" h="21600" extrusionOk="0">
                <a:moveTo>
                  <a:pt x="14580" y="9257"/>
                </a:moveTo>
                <a:lnTo>
                  <a:pt x="14580" y="10800"/>
                </a:lnTo>
                <a:lnTo>
                  <a:pt x="16740" y="10800"/>
                </a:lnTo>
                <a:lnTo>
                  <a:pt x="16740" y="9257"/>
                </a:lnTo>
                <a:lnTo>
                  <a:pt x="14580" y="9257"/>
                </a:lnTo>
                <a:close/>
              </a:path>
              <a:path w="21600" h="21600" extrusionOk="0">
                <a:moveTo>
                  <a:pt x="16740" y="9257"/>
                </a:moveTo>
                <a:lnTo>
                  <a:pt x="16740" y="10800"/>
                </a:lnTo>
                <a:lnTo>
                  <a:pt x="18900" y="10800"/>
                </a:lnTo>
                <a:lnTo>
                  <a:pt x="18900" y="9257"/>
                </a:lnTo>
                <a:lnTo>
                  <a:pt x="16740" y="9257"/>
                </a:lnTo>
                <a:close/>
              </a:path>
              <a:path w="21600" h="21600" extrusionOk="0">
                <a:moveTo>
                  <a:pt x="18900" y="9257"/>
                </a:moveTo>
                <a:lnTo>
                  <a:pt x="18900" y="10800"/>
                </a:lnTo>
                <a:lnTo>
                  <a:pt x="21060" y="10800"/>
                </a:lnTo>
                <a:lnTo>
                  <a:pt x="21060" y="9257"/>
                </a:lnTo>
                <a:lnTo>
                  <a:pt x="18900" y="9257"/>
                </a:lnTo>
                <a:close/>
              </a:path>
              <a:path w="21600" h="21600" extrusionOk="0">
                <a:moveTo>
                  <a:pt x="540" y="10800"/>
                </a:moveTo>
                <a:lnTo>
                  <a:pt x="540" y="12342"/>
                </a:lnTo>
                <a:lnTo>
                  <a:pt x="2700" y="12342"/>
                </a:lnTo>
                <a:lnTo>
                  <a:pt x="2700" y="10800"/>
                </a:lnTo>
                <a:lnTo>
                  <a:pt x="540" y="10800"/>
                </a:lnTo>
                <a:close/>
              </a:path>
              <a:path w="21600" h="21600" extrusionOk="0">
                <a:moveTo>
                  <a:pt x="2700" y="10800"/>
                </a:moveTo>
                <a:lnTo>
                  <a:pt x="2700" y="12342"/>
                </a:lnTo>
                <a:lnTo>
                  <a:pt x="4860" y="12342"/>
                </a:lnTo>
                <a:lnTo>
                  <a:pt x="4860" y="10800"/>
                </a:lnTo>
                <a:lnTo>
                  <a:pt x="2700" y="10800"/>
                </a:lnTo>
                <a:close/>
              </a:path>
              <a:path w="21600" h="21600" extrusionOk="0">
                <a:moveTo>
                  <a:pt x="4860" y="10800"/>
                </a:moveTo>
                <a:lnTo>
                  <a:pt x="4860" y="12342"/>
                </a:lnTo>
                <a:lnTo>
                  <a:pt x="7020" y="12342"/>
                </a:lnTo>
                <a:lnTo>
                  <a:pt x="7020" y="10800"/>
                </a:lnTo>
                <a:lnTo>
                  <a:pt x="4860" y="10800"/>
                </a:lnTo>
                <a:close/>
              </a:path>
              <a:path w="21600" h="21600" extrusionOk="0">
                <a:moveTo>
                  <a:pt x="7020" y="10800"/>
                </a:moveTo>
                <a:lnTo>
                  <a:pt x="7020" y="12342"/>
                </a:lnTo>
                <a:lnTo>
                  <a:pt x="9180" y="12342"/>
                </a:lnTo>
                <a:lnTo>
                  <a:pt x="9180" y="10800"/>
                </a:lnTo>
                <a:lnTo>
                  <a:pt x="7020" y="10800"/>
                </a:lnTo>
                <a:close/>
              </a:path>
              <a:path w="21600" h="21600" extrusionOk="0">
                <a:moveTo>
                  <a:pt x="9180" y="10800"/>
                </a:moveTo>
                <a:lnTo>
                  <a:pt x="9180" y="12342"/>
                </a:lnTo>
                <a:lnTo>
                  <a:pt x="11340" y="12342"/>
                </a:lnTo>
                <a:lnTo>
                  <a:pt x="11340" y="10800"/>
                </a:lnTo>
                <a:lnTo>
                  <a:pt x="9180" y="10800"/>
                </a:lnTo>
                <a:close/>
              </a:path>
              <a:path w="21600" h="21600" extrusionOk="0">
                <a:moveTo>
                  <a:pt x="11340" y="10800"/>
                </a:moveTo>
                <a:lnTo>
                  <a:pt x="11340" y="12342"/>
                </a:lnTo>
                <a:lnTo>
                  <a:pt x="13500" y="12342"/>
                </a:lnTo>
                <a:lnTo>
                  <a:pt x="13500" y="10800"/>
                </a:lnTo>
                <a:lnTo>
                  <a:pt x="11340" y="10800"/>
                </a:lnTo>
                <a:close/>
              </a:path>
              <a:path w="21600" h="21600" extrusionOk="0">
                <a:moveTo>
                  <a:pt x="13500" y="10800"/>
                </a:moveTo>
                <a:lnTo>
                  <a:pt x="13500" y="12342"/>
                </a:lnTo>
                <a:lnTo>
                  <a:pt x="15660" y="12342"/>
                </a:lnTo>
                <a:lnTo>
                  <a:pt x="15660" y="10800"/>
                </a:lnTo>
                <a:lnTo>
                  <a:pt x="13500" y="10800"/>
                </a:lnTo>
                <a:close/>
              </a:path>
              <a:path w="21600" h="21600" extrusionOk="0">
                <a:moveTo>
                  <a:pt x="15660" y="10800"/>
                </a:moveTo>
                <a:lnTo>
                  <a:pt x="15660" y="12342"/>
                </a:lnTo>
                <a:lnTo>
                  <a:pt x="17820" y="12342"/>
                </a:lnTo>
                <a:lnTo>
                  <a:pt x="17820" y="10800"/>
                </a:lnTo>
                <a:lnTo>
                  <a:pt x="15660" y="10800"/>
                </a:lnTo>
                <a:close/>
              </a:path>
              <a:path w="21600" h="21600" extrusionOk="0">
                <a:moveTo>
                  <a:pt x="17820" y="10800"/>
                </a:moveTo>
                <a:lnTo>
                  <a:pt x="17820" y="12342"/>
                </a:lnTo>
                <a:lnTo>
                  <a:pt x="19980" y="12342"/>
                </a:lnTo>
                <a:lnTo>
                  <a:pt x="19980" y="10800"/>
                </a:lnTo>
                <a:lnTo>
                  <a:pt x="17820" y="10800"/>
                </a:lnTo>
                <a:close/>
              </a:path>
              <a:path w="21600" h="21600" extrusionOk="0">
                <a:moveTo>
                  <a:pt x="1620" y="12342"/>
                </a:moveTo>
                <a:lnTo>
                  <a:pt x="1620" y="13885"/>
                </a:lnTo>
                <a:lnTo>
                  <a:pt x="3779" y="13885"/>
                </a:lnTo>
                <a:lnTo>
                  <a:pt x="3779" y="12342"/>
                </a:lnTo>
                <a:lnTo>
                  <a:pt x="1620" y="12342"/>
                </a:lnTo>
                <a:close/>
              </a:path>
              <a:path w="21600" h="21600" extrusionOk="0">
                <a:moveTo>
                  <a:pt x="3779" y="12342"/>
                </a:moveTo>
                <a:lnTo>
                  <a:pt x="3779" y="13885"/>
                </a:lnTo>
                <a:lnTo>
                  <a:pt x="5940" y="13885"/>
                </a:lnTo>
                <a:lnTo>
                  <a:pt x="5940" y="12342"/>
                </a:lnTo>
                <a:lnTo>
                  <a:pt x="3779" y="12342"/>
                </a:lnTo>
                <a:close/>
              </a:path>
              <a:path w="21600" h="21600" extrusionOk="0">
                <a:moveTo>
                  <a:pt x="5940" y="12342"/>
                </a:moveTo>
                <a:lnTo>
                  <a:pt x="5940" y="13885"/>
                </a:lnTo>
                <a:lnTo>
                  <a:pt x="8100" y="13885"/>
                </a:lnTo>
                <a:lnTo>
                  <a:pt x="8100" y="12342"/>
                </a:lnTo>
                <a:lnTo>
                  <a:pt x="5940" y="12342"/>
                </a:lnTo>
                <a:close/>
              </a:path>
              <a:path w="21600" h="21600" extrusionOk="0">
                <a:moveTo>
                  <a:pt x="8100" y="12342"/>
                </a:moveTo>
                <a:lnTo>
                  <a:pt x="8100" y="13885"/>
                </a:lnTo>
                <a:lnTo>
                  <a:pt x="10260" y="13885"/>
                </a:lnTo>
                <a:lnTo>
                  <a:pt x="10260" y="12342"/>
                </a:lnTo>
                <a:lnTo>
                  <a:pt x="8100" y="12342"/>
                </a:lnTo>
                <a:close/>
              </a:path>
              <a:path w="21600" h="21600" extrusionOk="0">
                <a:moveTo>
                  <a:pt x="10260" y="12342"/>
                </a:moveTo>
                <a:lnTo>
                  <a:pt x="10260" y="13885"/>
                </a:lnTo>
                <a:lnTo>
                  <a:pt x="12419" y="13885"/>
                </a:lnTo>
                <a:lnTo>
                  <a:pt x="12419" y="12342"/>
                </a:lnTo>
                <a:lnTo>
                  <a:pt x="10260" y="12342"/>
                </a:lnTo>
                <a:close/>
              </a:path>
              <a:path w="21600" h="21600" extrusionOk="0">
                <a:moveTo>
                  <a:pt x="12419" y="12342"/>
                </a:moveTo>
                <a:lnTo>
                  <a:pt x="12419" y="13885"/>
                </a:lnTo>
                <a:lnTo>
                  <a:pt x="14580" y="13885"/>
                </a:lnTo>
                <a:lnTo>
                  <a:pt x="14580" y="12342"/>
                </a:lnTo>
                <a:lnTo>
                  <a:pt x="12419" y="12342"/>
                </a:lnTo>
                <a:close/>
              </a:path>
              <a:path w="21600" h="21600" extrusionOk="0">
                <a:moveTo>
                  <a:pt x="14580" y="12342"/>
                </a:moveTo>
                <a:lnTo>
                  <a:pt x="14580" y="13885"/>
                </a:lnTo>
                <a:lnTo>
                  <a:pt x="16740" y="13885"/>
                </a:lnTo>
                <a:lnTo>
                  <a:pt x="16740" y="12342"/>
                </a:lnTo>
                <a:lnTo>
                  <a:pt x="14580" y="12342"/>
                </a:lnTo>
                <a:close/>
              </a:path>
              <a:path w="21600" h="21600" extrusionOk="0">
                <a:moveTo>
                  <a:pt x="16740" y="12342"/>
                </a:moveTo>
                <a:lnTo>
                  <a:pt x="16740" y="13885"/>
                </a:lnTo>
                <a:lnTo>
                  <a:pt x="18900" y="13885"/>
                </a:lnTo>
                <a:lnTo>
                  <a:pt x="18900" y="12342"/>
                </a:lnTo>
                <a:lnTo>
                  <a:pt x="16740" y="12342"/>
                </a:lnTo>
                <a:close/>
              </a:path>
              <a:path w="21600" h="21600" extrusionOk="0">
                <a:moveTo>
                  <a:pt x="18900" y="12342"/>
                </a:moveTo>
                <a:lnTo>
                  <a:pt x="18900" y="13885"/>
                </a:lnTo>
                <a:lnTo>
                  <a:pt x="21060" y="13885"/>
                </a:lnTo>
                <a:lnTo>
                  <a:pt x="21060" y="12342"/>
                </a:lnTo>
                <a:lnTo>
                  <a:pt x="18900" y="12342"/>
                </a:lnTo>
                <a:close/>
              </a:path>
              <a:path w="21600" h="21600" extrusionOk="0">
                <a:moveTo>
                  <a:pt x="540" y="13885"/>
                </a:moveTo>
                <a:lnTo>
                  <a:pt x="540" y="15428"/>
                </a:lnTo>
                <a:lnTo>
                  <a:pt x="2700" y="15428"/>
                </a:lnTo>
                <a:lnTo>
                  <a:pt x="2700" y="13885"/>
                </a:lnTo>
                <a:lnTo>
                  <a:pt x="540" y="13885"/>
                </a:lnTo>
                <a:close/>
              </a:path>
              <a:path w="21600" h="21600" extrusionOk="0">
                <a:moveTo>
                  <a:pt x="2700" y="13885"/>
                </a:moveTo>
                <a:lnTo>
                  <a:pt x="2700" y="15428"/>
                </a:lnTo>
                <a:lnTo>
                  <a:pt x="4860" y="15428"/>
                </a:lnTo>
                <a:lnTo>
                  <a:pt x="4860" y="13885"/>
                </a:lnTo>
                <a:lnTo>
                  <a:pt x="2700" y="13885"/>
                </a:lnTo>
                <a:close/>
              </a:path>
              <a:path w="21600" h="21600" extrusionOk="0">
                <a:moveTo>
                  <a:pt x="4860" y="13885"/>
                </a:moveTo>
                <a:lnTo>
                  <a:pt x="4860" y="15428"/>
                </a:lnTo>
                <a:lnTo>
                  <a:pt x="7020" y="15428"/>
                </a:lnTo>
                <a:lnTo>
                  <a:pt x="7020" y="13885"/>
                </a:lnTo>
                <a:lnTo>
                  <a:pt x="4860" y="13885"/>
                </a:lnTo>
                <a:close/>
              </a:path>
              <a:path w="21600" h="21600" extrusionOk="0">
                <a:moveTo>
                  <a:pt x="7020" y="13885"/>
                </a:moveTo>
                <a:lnTo>
                  <a:pt x="7020" y="15428"/>
                </a:lnTo>
                <a:lnTo>
                  <a:pt x="9180" y="15428"/>
                </a:lnTo>
                <a:lnTo>
                  <a:pt x="9180" y="13885"/>
                </a:lnTo>
                <a:lnTo>
                  <a:pt x="7020" y="13885"/>
                </a:lnTo>
                <a:close/>
              </a:path>
              <a:path w="21600" h="21600" extrusionOk="0">
                <a:moveTo>
                  <a:pt x="9180" y="13885"/>
                </a:moveTo>
                <a:lnTo>
                  <a:pt x="9180" y="15428"/>
                </a:lnTo>
                <a:lnTo>
                  <a:pt x="11340" y="15428"/>
                </a:lnTo>
                <a:lnTo>
                  <a:pt x="11340" y="13885"/>
                </a:lnTo>
                <a:lnTo>
                  <a:pt x="9180" y="13885"/>
                </a:lnTo>
                <a:close/>
              </a:path>
              <a:path w="21600" h="21600" extrusionOk="0">
                <a:moveTo>
                  <a:pt x="11340" y="13885"/>
                </a:moveTo>
                <a:lnTo>
                  <a:pt x="11340" y="15428"/>
                </a:lnTo>
                <a:lnTo>
                  <a:pt x="13500" y="15428"/>
                </a:lnTo>
                <a:lnTo>
                  <a:pt x="13500" y="13885"/>
                </a:lnTo>
                <a:lnTo>
                  <a:pt x="11340" y="13885"/>
                </a:lnTo>
                <a:close/>
              </a:path>
              <a:path w="21600" h="21600" extrusionOk="0">
                <a:moveTo>
                  <a:pt x="13500" y="13885"/>
                </a:moveTo>
                <a:lnTo>
                  <a:pt x="13500" y="15428"/>
                </a:lnTo>
                <a:lnTo>
                  <a:pt x="15660" y="15428"/>
                </a:lnTo>
                <a:lnTo>
                  <a:pt x="15660" y="13885"/>
                </a:lnTo>
                <a:lnTo>
                  <a:pt x="13500" y="13885"/>
                </a:lnTo>
                <a:close/>
              </a:path>
              <a:path w="21600" h="21600" extrusionOk="0">
                <a:moveTo>
                  <a:pt x="15660" y="13885"/>
                </a:moveTo>
                <a:lnTo>
                  <a:pt x="15660" y="15428"/>
                </a:lnTo>
                <a:lnTo>
                  <a:pt x="17820" y="15428"/>
                </a:lnTo>
                <a:lnTo>
                  <a:pt x="17820" y="13885"/>
                </a:lnTo>
                <a:lnTo>
                  <a:pt x="15660" y="13885"/>
                </a:lnTo>
                <a:close/>
              </a:path>
              <a:path w="21600" h="21600" extrusionOk="0">
                <a:moveTo>
                  <a:pt x="17820" y="13885"/>
                </a:moveTo>
                <a:lnTo>
                  <a:pt x="17820" y="15428"/>
                </a:lnTo>
                <a:lnTo>
                  <a:pt x="19980" y="15428"/>
                </a:lnTo>
                <a:lnTo>
                  <a:pt x="19980" y="13885"/>
                </a:lnTo>
                <a:lnTo>
                  <a:pt x="17820" y="13885"/>
                </a:lnTo>
                <a:close/>
              </a:path>
              <a:path w="21600" h="21600" extrusionOk="0">
                <a:moveTo>
                  <a:pt x="1620" y="15428"/>
                </a:moveTo>
                <a:lnTo>
                  <a:pt x="1620" y="16971"/>
                </a:lnTo>
                <a:lnTo>
                  <a:pt x="3779" y="16971"/>
                </a:lnTo>
                <a:lnTo>
                  <a:pt x="3779" y="15428"/>
                </a:lnTo>
                <a:lnTo>
                  <a:pt x="1620" y="15428"/>
                </a:lnTo>
                <a:close/>
              </a:path>
              <a:path w="21600" h="21600" extrusionOk="0">
                <a:moveTo>
                  <a:pt x="3779" y="15428"/>
                </a:moveTo>
                <a:lnTo>
                  <a:pt x="3779" y="16971"/>
                </a:lnTo>
                <a:lnTo>
                  <a:pt x="5940" y="16971"/>
                </a:lnTo>
                <a:lnTo>
                  <a:pt x="5940" y="15428"/>
                </a:lnTo>
                <a:lnTo>
                  <a:pt x="3779" y="15428"/>
                </a:lnTo>
                <a:close/>
              </a:path>
              <a:path w="21600" h="21600" extrusionOk="0">
                <a:moveTo>
                  <a:pt x="5940" y="15428"/>
                </a:moveTo>
                <a:lnTo>
                  <a:pt x="5940" y="16971"/>
                </a:lnTo>
                <a:lnTo>
                  <a:pt x="8100" y="16971"/>
                </a:lnTo>
                <a:lnTo>
                  <a:pt x="8100" y="15428"/>
                </a:lnTo>
                <a:lnTo>
                  <a:pt x="5940" y="15428"/>
                </a:lnTo>
                <a:close/>
              </a:path>
              <a:path w="21600" h="21600" extrusionOk="0">
                <a:moveTo>
                  <a:pt x="8100" y="15428"/>
                </a:moveTo>
                <a:lnTo>
                  <a:pt x="8100" y="16971"/>
                </a:lnTo>
                <a:lnTo>
                  <a:pt x="10260" y="16971"/>
                </a:lnTo>
                <a:lnTo>
                  <a:pt x="10260" y="15428"/>
                </a:lnTo>
                <a:lnTo>
                  <a:pt x="8100" y="15428"/>
                </a:lnTo>
                <a:close/>
              </a:path>
              <a:path w="21600" h="21600" extrusionOk="0">
                <a:moveTo>
                  <a:pt x="10260" y="15428"/>
                </a:moveTo>
                <a:lnTo>
                  <a:pt x="10260" y="16971"/>
                </a:lnTo>
                <a:lnTo>
                  <a:pt x="12419" y="16971"/>
                </a:lnTo>
                <a:lnTo>
                  <a:pt x="12419" y="15428"/>
                </a:lnTo>
                <a:lnTo>
                  <a:pt x="10260" y="15428"/>
                </a:lnTo>
                <a:close/>
              </a:path>
              <a:path w="21600" h="21600" extrusionOk="0">
                <a:moveTo>
                  <a:pt x="12419" y="15428"/>
                </a:moveTo>
                <a:lnTo>
                  <a:pt x="12419" y="16971"/>
                </a:lnTo>
                <a:lnTo>
                  <a:pt x="14580" y="16971"/>
                </a:lnTo>
                <a:lnTo>
                  <a:pt x="14580" y="15428"/>
                </a:lnTo>
                <a:lnTo>
                  <a:pt x="12419" y="15428"/>
                </a:lnTo>
                <a:close/>
              </a:path>
              <a:path w="21600" h="21600" extrusionOk="0">
                <a:moveTo>
                  <a:pt x="14580" y="15428"/>
                </a:moveTo>
                <a:lnTo>
                  <a:pt x="14580" y="16971"/>
                </a:lnTo>
                <a:lnTo>
                  <a:pt x="16740" y="16971"/>
                </a:lnTo>
                <a:lnTo>
                  <a:pt x="16740" y="15428"/>
                </a:lnTo>
                <a:lnTo>
                  <a:pt x="14580" y="15428"/>
                </a:lnTo>
                <a:close/>
              </a:path>
              <a:path w="21600" h="21600" extrusionOk="0">
                <a:moveTo>
                  <a:pt x="16740" y="15428"/>
                </a:moveTo>
                <a:lnTo>
                  <a:pt x="16740" y="16971"/>
                </a:lnTo>
                <a:lnTo>
                  <a:pt x="18900" y="16971"/>
                </a:lnTo>
                <a:lnTo>
                  <a:pt x="18900" y="15428"/>
                </a:lnTo>
                <a:lnTo>
                  <a:pt x="16740" y="15428"/>
                </a:lnTo>
                <a:close/>
              </a:path>
              <a:path w="21600" h="21600" extrusionOk="0">
                <a:moveTo>
                  <a:pt x="18900" y="15428"/>
                </a:moveTo>
                <a:lnTo>
                  <a:pt x="18900" y="16971"/>
                </a:lnTo>
                <a:lnTo>
                  <a:pt x="21060" y="16971"/>
                </a:lnTo>
                <a:lnTo>
                  <a:pt x="21060" y="15428"/>
                </a:lnTo>
                <a:lnTo>
                  <a:pt x="18900" y="15428"/>
                </a:lnTo>
                <a:close/>
              </a:path>
              <a:path w="21600" h="21600" extrusionOk="0">
                <a:moveTo>
                  <a:pt x="540" y="16971"/>
                </a:moveTo>
                <a:lnTo>
                  <a:pt x="540" y="18514"/>
                </a:lnTo>
                <a:lnTo>
                  <a:pt x="2700" y="18514"/>
                </a:lnTo>
                <a:lnTo>
                  <a:pt x="2700" y="16971"/>
                </a:lnTo>
                <a:lnTo>
                  <a:pt x="540" y="16971"/>
                </a:lnTo>
                <a:close/>
              </a:path>
              <a:path w="21600" h="21600" extrusionOk="0">
                <a:moveTo>
                  <a:pt x="2700" y="16971"/>
                </a:moveTo>
                <a:lnTo>
                  <a:pt x="2700" y="18514"/>
                </a:lnTo>
                <a:lnTo>
                  <a:pt x="4860" y="18514"/>
                </a:lnTo>
                <a:lnTo>
                  <a:pt x="4860" y="16971"/>
                </a:lnTo>
                <a:lnTo>
                  <a:pt x="2700" y="16971"/>
                </a:lnTo>
                <a:close/>
              </a:path>
              <a:path w="21600" h="21600" extrusionOk="0">
                <a:moveTo>
                  <a:pt x="4860" y="16971"/>
                </a:moveTo>
                <a:lnTo>
                  <a:pt x="4860" y="18514"/>
                </a:lnTo>
                <a:lnTo>
                  <a:pt x="7020" y="18514"/>
                </a:lnTo>
                <a:lnTo>
                  <a:pt x="7020" y="16971"/>
                </a:lnTo>
                <a:lnTo>
                  <a:pt x="4860" y="16971"/>
                </a:lnTo>
                <a:close/>
              </a:path>
              <a:path w="21600" h="21600" extrusionOk="0">
                <a:moveTo>
                  <a:pt x="7020" y="16971"/>
                </a:moveTo>
                <a:lnTo>
                  <a:pt x="7020" y="18514"/>
                </a:lnTo>
                <a:lnTo>
                  <a:pt x="9180" y="18514"/>
                </a:lnTo>
                <a:lnTo>
                  <a:pt x="9180" y="16971"/>
                </a:lnTo>
                <a:lnTo>
                  <a:pt x="7020" y="16971"/>
                </a:lnTo>
                <a:close/>
              </a:path>
              <a:path w="21600" h="21600" extrusionOk="0">
                <a:moveTo>
                  <a:pt x="9180" y="16971"/>
                </a:moveTo>
                <a:lnTo>
                  <a:pt x="9180" y="18514"/>
                </a:lnTo>
                <a:lnTo>
                  <a:pt x="11340" y="18514"/>
                </a:lnTo>
                <a:lnTo>
                  <a:pt x="11340" y="16971"/>
                </a:lnTo>
                <a:lnTo>
                  <a:pt x="9180" y="16971"/>
                </a:lnTo>
                <a:close/>
              </a:path>
              <a:path w="21600" h="21600" extrusionOk="0">
                <a:moveTo>
                  <a:pt x="11340" y="16971"/>
                </a:moveTo>
                <a:lnTo>
                  <a:pt x="11340" y="18514"/>
                </a:lnTo>
                <a:lnTo>
                  <a:pt x="13500" y="18514"/>
                </a:lnTo>
                <a:lnTo>
                  <a:pt x="13500" y="16971"/>
                </a:lnTo>
                <a:lnTo>
                  <a:pt x="11340" y="16971"/>
                </a:lnTo>
                <a:close/>
              </a:path>
              <a:path w="21600" h="21600" extrusionOk="0">
                <a:moveTo>
                  <a:pt x="13500" y="16971"/>
                </a:moveTo>
                <a:lnTo>
                  <a:pt x="13500" y="18514"/>
                </a:lnTo>
                <a:lnTo>
                  <a:pt x="15660" y="18514"/>
                </a:lnTo>
                <a:lnTo>
                  <a:pt x="15660" y="16971"/>
                </a:lnTo>
                <a:lnTo>
                  <a:pt x="13500" y="16971"/>
                </a:lnTo>
                <a:close/>
              </a:path>
              <a:path w="21600" h="21600" extrusionOk="0">
                <a:moveTo>
                  <a:pt x="15660" y="16971"/>
                </a:moveTo>
                <a:lnTo>
                  <a:pt x="15660" y="18514"/>
                </a:lnTo>
                <a:lnTo>
                  <a:pt x="17820" y="18514"/>
                </a:lnTo>
                <a:lnTo>
                  <a:pt x="17820" y="16971"/>
                </a:lnTo>
                <a:lnTo>
                  <a:pt x="15660" y="16971"/>
                </a:lnTo>
                <a:close/>
              </a:path>
              <a:path w="21600" h="21600" extrusionOk="0">
                <a:moveTo>
                  <a:pt x="17820" y="16971"/>
                </a:moveTo>
                <a:lnTo>
                  <a:pt x="17820" y="18514"/>
                </a:lnTo>
                <a:lnTo>
                  <a:pt x="19980" y="18514"/>
                </a:lnTo>
                <a:lnTo>
                  <a:pt x="19980" y="16971"/>
                </a:lnTo>
                <a:lnTo>
                  <a:pt x="17820" y="16971"/>
                </a:lnTo>
                <a:close/>
              </a:path>
              <a:path w="21600" h="21600" extrusionOk="0">
                <a:moveTo>
                  <a:pt x="1620" y="18514"/>
                </a:moveTo>
                <a:lnTo>
                  <a:pt x="1620" y="20057"/>
                </a:lnTo>
                <a:lnTo>
                  <a:pt x="3779" y="20057"/>
                </a:lnTo>
                <a:lnTo>
                  <a:pt x="3779" y="18514"/>
                </a:lnTo>
                <a:lnTo>
                  <a:pt x="1620" y="18514"/>
                </a:lnTo>
                <a:close/>
              </a:path>
              <a:path w="21600" h="21600" extrusionOk="0">
                <a:moveTo>
                  <a:pt x="3779" y="18514"/>
                </a:moveTo>
                <a:lnTo>
                  <a:pt x="3779" y="20057"/>
                </a:lnTo>
                <a:lnTo>
                  <a:pt x="5940" y="20057"/>
                </a:lnTo>
                <a:lnTo>
                  <a:pt x="5940" y="18514"/>
                </a:lnTo>
                <a:lnTo>
                  <a:pt x="3779" y="18514"/>
                </a:lnTo>
                <a:close/>
              </a:path>
              <a:path w="21600" h="21600" extrusionOk="0">
                <a:moveTo>
                  <a:pt x="5940" y="18514"/>
                </a:moveTo>
                <a:lnTo>
                  <a:pt x="5940" y="20057"/>
                </a:lnTo>
                <a:lnTo>
                  <a:pt x="8100" y="20057"/>
                </a:lnTo>
                <a:lnTo>
                  <a:pt x="8100" y="18514"/>
                </a:lnTo>
                <a:lnTo>
                  <a:pt x="5940" y="18514"/>
                </a:lnTo>
                <a:close/>
              </a:path>
              <a:path w="21600" h="21600" extrusionOk="0">
                <a:moveTo>
                  <a:pt x="8100" y="18514"/>
                </a:moveTo>
                <a:lnTo>
                  <a:pt x="8100" y="20057"/>
                </a:lnTo>
                <a:lnTo>
                  <a:pt x="10260" y="20057"/>
                </a:lnTo>
                <a:lnTo>
                  <a:pt x="10260" y="18514"/>
                </a:lnTo>
                <a:lnTo>
                  <a:pt x="8100" y="18514"/>
                </a:lnTo>
                <a:close/>
              </a:path>
              <a:path w="21600" h="21600" extrusionOk="0">
                <a:moveTo>
                  <a:pt x="10260" y="18514"/>
                </a:moveTo>
                <a:lnTo>
                  <a:pt x="10260" y="20057"/>
                </a:lnTo>
                <a:lnTo>
                  <a:pt x="12419" y="20057"/>
                </a:lnTo>
                <a:lnTo>
                  <a:pt x="12419" y="18514"/>
                </a:lnTo>
                <a:lnTo>
                  <a:pt x="10260" y="18514"/>
                </a:lnTo>
                <a:close/>
              </a:path>
              <a:path w="21600" h="21600" extrusionOk="0">
                <a:moveTo>
                  <a:pt x="12419" y="18514"/>
                </a:moveTo>
                <a:lnTo>
                  <a:pt x="12419" y="20057"/>
                </a:lnTo>
                <a:lnTo>
                  <a:pt x="14580" y="20057"/>
                </a:lnTo>
                <a:lnTo>
                  <a:pt x="14580" y="18514"/>
                </a:lnTo>
                <a:lnTo>
                  <a:pt x="12419" y="18514"/>
                </a:lnTo>
                <a:close/>
              </a:path>
              <a:path w="21600" h="21600" extrusionOk="0">
                <a:moveTo>
                  <a:pt x="14580" y="18514"/>
                </a:moveTo>
                <a:lnTo>
                  <a:pt x="14580" y="20057"/>
                </a:lnTo>
                <a:lnTo>
                  <a:pt x="16740" y="20057"/>
                </a:lnTo>
                <a:lnTo>
                  <a:pt x="16740" y="18514"/>
                </a:lnTo>
                <a:lnTo>
                  <a:pt x="14580" y="18514"/>
                </a:lnTo>
                <a:close/>
              </a:path>
              <a:path w="21600" h="21600" extrusionOk="0">
                <a:moveTo>
                  <a:pt x="16740" y="18514"/>
                </a:moveTo>
                <a:lnTo>
                  <a:pt x="16740" y="20057"/>
                </a:lnTo>
                <a:lnTo>
                  <a:pt x="18900" y="20057"/>
                </a:lnTo>
                <a:lnTo>
                  <a:pt x="18900" y="18514"/>
                </a:lnTo>
                <a:lnTo>
                  <a:pt x="16740" y="18514"/>
                </a:lnTo>
                <a:close/>
              </a:path>
              <a:path w="21600" h="21600" extrusionOk="0">
                <a:moveTo>
                  <a:pt x="18900" y="18514"/>
                </a:moveTo>
                <a:lnTo>
                  <a:pt x="18900" y="20057"/>
                </a:lnTo>
                <a:lnTo>
                  <a:pt x="21060" y="20057"/>
                </a:lnTo>
                <a:lnTo>
                  <a:pt x="21060" y="18514"/>
                </a:lnTo>
                <a:lnTo>
                  <a:pt x="18900" y="18514"/>
                </a:lnTo>
                <a:close/>
              </a:path>
              <a:path w="21600" h="21600" extrusionOk="0">
                <a:moveTo>
                  <a:pt x="540" y="20057"/>
                </a:moveTo>
                <a:lnTo>
                  <a:pt x="540" y="21600"/>
                </a:lnTo>
                <a:lnTo>
                  <a:pt x="2700" y="21600"/>
                </a:lnTo>
                <a:lnTo>
                  <a:pt x="2700" y="20057"/>
                </a:lnTo>
                <a:lnTo>
                  <a:pt x="540" y="20057"/>
                </a:lnTo>
                <a:close/>
              </a:path>
              <a:path w="21600" h="21600" extrusionOk="0">
                <a:moveTo>
                  <a:pt x="2700" y="20057"/>
                </a:moveTo>
                <a:lnTo>
                  <a:pt x="2700" y="21600"/>
                </a:lnTo>
                <a:lnTo>
                  <a:pt x="4860" y="21600"/>
                </a:lnTo>
                <a:lnTo>
                  <a:pt x="4860" y="20057"/>
                </a:lnTo>
                <a:lnTo>
                  <a:pt x="2700" y="20057"/>
                </a:lnTo>
                <a:close/>
              </a:path>
              <a:path w="21600" h="21600" extrusionOk="0">
                <a:moveTo>
                  <a:pt x="4860" y="20057"/>
                </a:moveTo>
                <a:lnTo>
                  <a:pt x="4860" y="21600"/>
                </a:lnTo>
                <a:lnTo>
                  <a:pt x="7020" y="21600"/>
                </a:lnTo>
                <a:lnTo>
                  <a:pt x="7020" y="20057"/>
                </a:lnTo>
                <a:lnTo>
                  <a:pt x="4860" y="20057"/>
                </a:lnTo>
                <a:close/>
              </a:path>
              <a:path w="21600" h="21600" extrusionOk="0">
                <a:moveTo>
                  <a:pt x="7020" y="20057"/>
                </a:moveTo>
                <a:lnTo>
                  <a:pt x="7020" y="21600"/>
                </a:lnTo>
                <a:lnTo>
                  <a:pt x="9180" y="21600"/>
                </a:lnTo>
                <a:lnTo>
                  <a:pt x="9180" y="20057"/>
                </a:lnTo>
                <a:lnTo>
                  <a:pt x="7020" y="20057"/>
                </a:lnTo>
                <a:close/>
              </a:path>
              <a:path w="21600" h="21600" extrusionOk="0">
                <a:moveTo>
                  <a:pt x="9180" y="20057"/>
                </a:moveTo>
                <a:lnTo>
                  <a:pt x="9180" y="21600"/>
                </a:lnTo>
                <a:lnTo>
                  <a:pt x="11340" y="21600"/>
                </a:lnTo>
                <a:lnTo>
                  <a:pt x="11340" y="20057"/>
                </a:lnTo>
                <a:lnTo>
                  <a:pt x="9180" y="20057"/>
                </a:lnTo>
                <a:close/>
              </a:path>
              <a:path w="21600" h="21600" extrusionOk="0">
                <a:moveTo>
                  <a:pt x="11340" y="20057"/>
                </a:moveTo>
                <a:lnTo>
                  <a:pt x="11340" y="21600"/>
                </a:lnTo>
                <a:lnTo>
                  <a:pt x="13500" y="21600"/>
                </a:lnTo>
                <a:lnTo>
                  <a:pt x="13500" y="20057"/>
                </a:lnTo>
                <a:lnTo>
                  <a:pt x="11340" y="20057"/>
                </a:lnTo>
                <a:close/>
              </a:path>
              <a:path w="21600" h="21600" extrusionOk="0">
                <a:moveTo>
                  <a:pt x="13500" y="20057"/>
                </a:moveTo>
                <a:lnTo>
                  <a:pt x="13500" y="21600"/>
                </a:lnTo>
                <a:lnTo>
                  <a:pt x="15660" y="21600"/>
                </a:lnTo>
                <a:lnTo>
                  <a:pt x="15660" y="20057"/>
                </a:lnTo>
                <a:lnTo>
                  <a:pt x="13500" y="20057"/>
                </a:lnTo>
                <a:close/>
              </a:path>
              <a:path w="21600" h="21600" extrusionOk="0">
                <a:moveTo>
                  <a:pt x="15660" y="20057"/>
                </a:moveTo>
                <a:lnTo>
                  <a:pt x="15660" y="21600"/>
                </a:lnTo>
                <a:lnTo>
                  <a:pt x="17820" y="21600"/>
                </a:lnTo>
                <a:lnTo>
                  <a:pt x="17820" y="20057"/>
                </a:lnTo>
                <a:lnTo>
                  <a:pt x="15660" y="20057"/>
                </a:lnTo>
                <a:close/>
              </a:path>
              <a:path w="21600" h="21600" extrusionOk="0">
                <a:moveTo>
                  <a:pt x="17820" y="20057"/>
                </a:moveTo>
                <a:lnTo>
                  <a:pt x="17820" y="21600"/>
                </a:lnTo>
                <a:lnTo>
                  <a:pt x="19980" y="21600"/>
                </a:lnTo>
                <a:lnTo>
                  <a:pt x="19980" y="20057"/>
                </a:lnTo>
                <a:lnTo>
                  <a:pt x="17820" y="20057"/>
                </a:lnTo>
                <a:close/>
              </a:path>
              <a:path w="21600" h="21600" extrusionOk="0">
                <a:moveTo>
                  <a:pt x="19980" y="4628"/>
                </a:moveTo>
                <a:lnTo>
                  <a:pt x="21060" y="4628"/>
                </a:lnTo>
                <a:lnTo>
                  <a:pt x="21060" y="6171"/>
                </a:lnTo>
                <a:lnTo>
                  <a:pt x="19980" y="6171"/>
                </a:lnTo>
                <a:lnTo>
                  <a:pt x="19980" y="4628"/>
                </a:lnTo>
                <a:close/>
              </a:path>
            </a:pathLst>
          </a:custGeom>
          <a:solidFill>
            <a:srgbClr val="996633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52584" name="AutoShape 8">
            <a:extLst>
              <a:ext uri="{FF2B5EF4-FFF2-40B4-BE49-F238E27FC236}">
                <a16:creationId xmlns:a16="http://schemas.microsoft.com/office/drawing/2014/main" id="{231C70B1-1F52-491A-B1A2-7432F1187A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8163" y="3101975"/>
            <a:ext cx="1127125" cy="639763"/>
          </a:xfrm>
          <a:prstGeom prst="rightArrow">
            <a:avLst>
              <a:gd name="adj1" fmla="val 50000"/>
              <a:gd name="adj2" fmla="val 44045"/>
            </a:avLst>
          </a:prstGeom>
          <a:gradFill rotWithShape="1">
            <a:gsLst>
              <a:gs pos="0">
                <a:srgbClr val="FE4E36"/>
              </a:gs>
              <a:gs pos="100000">
                <a:srgbClr val="FFFF0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152585" name="AutoShape 9">
            <a:extLst>
              <a:ext uri="{FF2B5EF4-FFF2-40B4-BE49-F238E27FC236}">
                <a16:creationId xmlns:a16="http://schemas.microsoft.com/office/drawing/2014/main" id="{22313D90-E578-4953-8E7E-8C5B5A5D02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40388" y="3090863"/>
            <a:ext cx="1127125" cy="639762"/>
          </a:xfrm>
          <a:prstGeom prst="rightArrow">
            <a:avLst>
              <a:gd name="adj1" fmla="val 50000"/>
              <a:gd name="adj2" fmla="val 44045"/>
            </a:avLst>
          </a:prstGeom>
          <a:gradFill rotWithShape="1">
            <a:gsLst>
              <a:gs pos="0">
                <a:srgbClr val="FE4E36"/>
              </a:gs>
              <a:gs pos="100000">
                <a:srgbClr val="FFFF0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aphicFrame>
        <p:nvGraphicFramePr>
          <p:cNvPr id="152586" name="Object 10">
            <a:extLst>
              <a:ext uri="{FF2B5EF4-FFF2-40B4-BE49-F238E27FC236}">
                <a16:creationId xmlns:a16="http://schemas.microsoft.com/office/drawing/2014/main" id="{F5619119-671D-49F7-98E7-0DFFF9E425B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17788" y="4657725"/>
          <a:ext cx="3490912" cy="1779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617" name="Image" r:id="rId4" imgW="13155556" imgH="6704762" progId="Photoshop.Image.7">
                  <p:embed/>
                </p:oleObj>
              </mc:Choice>
              <mc:Fallback>
                <p:oleObj name="Image" r:id="rId4" imgW="13155556" imgH="6704762" progId="Photoshop.Image.7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17788" y="4657725"/>
                        <a:ext cx="3490912" cy="1779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2225" algn="ctr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2587" name="Picture 11">
            <a:extLst>
              <a:ext uri="{FF2B5EF4-FFF2-40B4-BE49-F238E27FC236}">
                <a16:creationId xmlns:a16="http://schemas.microsoft.com/office/drawing/2014/main" id="{30DD3AF2-0B57-429E-9A96-7D6B6D7379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75" y="1508125"/>
            <a:ext cx="7489825" cy="3884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2590" name="Text Box 14">
            <a:extLst>
              <a:ext uri="{FF2B5EF4-FFF2-40B4-BE49-F238E27FC236}">
                <a16:creationId xmlns:a16="http://schemas.microsoft.com/office/drawing/2014/main" id="{67CEE1A5-1F51-4BF7-8C8B-269037AC7D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400" y="5381625"/>
            <a:ext cx="787558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dirty="0">
                <a:solidFill>
                  <a:schemeClr val="tx2"/>
                </a:solidFill>
              </a:rPr>
              <a:t>Se C = 1 i transistor sono accesi e i punti 1 e 2 sono connessi </a:t>
            </a:r>
          </a:p>
          <a:p>
            <a:r>
              <a:rPr lang="it-IT" altLang="it-IT" dirty="0">
                <a:solidFill>
                  <a:schemeClr val="tx2"/>
                </a:solidFill>
              </a:rPr>
              <a:t>dalla bassa </a:t>
            </a:r>
            <a:r>
              <a:rPr lang="it-IT" altLang="it-IT" dirty="0" err="1">
                <a:solidFill>
                  <a:schemeClr val="tx2"/>
                </a:solidFill>
              </a:rPr>
              <a:t>r</a:t>
            </a:r>
            <a:r>
              <a:rPr lang="it-IT" altLang="it-IT" baseline="-25000" dirty="0" err="1">
                <a:solidFill>
                  <a:schemeClr val="tx2"/>
                </a:solidFill>
              </a:rPr>
              <a:t>ON</a:t>
            </a:r>
            <a:r>
              <a:rPr lang="it-IT" altLang="it-IT" dirty="0">
                <a:solidFill>
                  <a:schemeClr val="tx2"/>
                </a:solidFill>
              </a:rPr>
              <a:t> dei due MOSFET in parallelo</a:t>
            </a:r>
          </a:p>
        </p:txBody>
      </p:sp>
      <p:sp>
        <p:nvSpPr>
          <p:cNvPr id="152591" name="Text Box 15">
            <a:extLst>
              <a:ext uri="{FF2B5EF4-FFF2-40B4-BE49-F238E27FC236}">
                <a16:creationId xmlns:a16="http://schemas.microsoft.com/office/drawing/2014/main" id="{DD16AC81-3FB1-48B7-A88A-76ED4C5112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163" y="6192838"/>
            <a:ext cx="85820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dirty="0">
                <a:solidFill>
                  <a:schemeClr val="tx2"/>
                </a:solidFill>
              </a:rPr>
              <a:t>Se C = 0 i transistor sono entrambi interdetti e 1 e 2 sono scollegati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25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25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25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152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2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25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25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25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25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50" fill="hold"/>
                                        <p:tgtEl>
                                          <p:spTgt spid="15258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0" dur="50" fill="hold"/>
                                        <p:tgtEl>
                                          <p:spTgt spid="1525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1" dur="50" fill="hold"/>
                                        <p:tgtEl>
                                          <p:spTgt spid="1525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" fill="hold"/>
                                        <p:tgtEl>
                                          <p:spTgt spid="15258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3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525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25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525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25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21" presetClass="emph" presetSubtype="0" repeatCount="300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" dur="200" fill="hold"/>
                                        <p:tgtEl>
                                          <p:spTgt spid="15258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200" fill="hold"/>
                                        <p:tgtEl>
                                          <p:spTgt spid="1525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200" fill="hold"/>
                                        <p:tgtEl>
                                          <p:spTgt spid="15258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" dur="200" fill="hold"/>
                                        <p:tgtEl>
                                          <p:spTgt spid="1525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525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1525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1525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1525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14184 -0.07476 0.28386 -0.1493 0.2849 -0.22014 C 0.28594 -0.29097 0.14618 -0.35787 0.0066 -0.42453 " pathEditMode="relative" ptsTypes="aaA">
                                      <p:cBhvr>
                                        <p:cTn id="54" dur="2000" fill="hold"/>
                                        <p:tgtEl>
                                          <p:spTgt spid="1525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17847 0.06643 -0.35695 0.13287 -0.35833 0.20439 C -0.35972 0.27592 -0.18403 0.35231 -0.00833 0.42893 " pathEditMode="relative" ptsTypes="aaA">
                                      <p:cBhvr>
                                        <p:cTn id="56" dur="2000" fill="hold"/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25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525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2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7" dur="500"/>
                                        <p:tgtEl>
                                          <p:spTgt spid="152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9" dur="500" fill="hold"/>
                                        <p:tgtEl>
                                          <p:spTgt spid="152580"/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07407E-6 L 4.16667E-6 -0.11111 " pathEditMode="relative" rAng="0" ptsTypes="AA">
                                      <p:cBhvr>
                                        <p:cTn id="71" dur="500" fill="hold"/>
                                        <p:tgtEl>
                                          <p:spTgt spid="1525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556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3" dur="500"/>
                                        <p:tgtEl>
                                          <p:spTgt spid="1525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6" dur="500"/>
                                        <p:tgtEl>
                                          <p:spTgt spid="1525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1" dur="500"/>
                                        <p:tgtEl>
                                          <p:spTgt spid="1525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4" dur="500"/>
                                        <p:tgtEl>
                                          <p:spTgt spid="1525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152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525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525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525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525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581" grpId="0"/>
      <p:bldP spid="152581" grpId="1"/>
      <p:bldP spid="152581" grpId="2"/>
      <p:bldP spid="152582" grpId="0"/>
      <p:bldP spid="152582" grpId="1"/>
      <p:bldP spid="152582" grpId="2"/>
      <p:bldP spid="152590" grpId="0"/>
      <p:bldP spid="15259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>
            <a:extLst>
              <a:ext uri="{FF2B5EF4-FFF2-40B4-BE49-F238E27FC236}">
                <a16:creationId xmlns:a16="http://schemas.microsoft.com/office/drawing/2014/main" id="{542C12A1-CECE-4CAD-9238-F5A02BD88C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 dirty="0"/>
              <a:t>Pilotaggio TTL-LED</a:t>
            </a:r>
          </a:p>
        </p:txBody>
      </p:sp>
      <p:pic>
        <p:nvPicPr>
          <p:cNvPr id="153604" name="Picture 4">
            <a:extLst>
              <a:ext uri="{FF2B5EF4-FFF2-40B4-BE49-F238E27FC236}">
                <a16:creationId xmlns:a16="http://schemas.microsoft.com/office/drawing/2014/main" id="{255C6C9F-F913-4B03-BFD5-5794470AF0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8" y="2208213"/>
            <a:ext cx="7439025" cy="404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05" name="Text Box 5">
            <a:extLst>
              <a:ext uri="{FF2B5EF4-FFF2-40B4-BE49-F238E27FC236}">
                <a16:creationId xmlns:a16="http://schemas.microsoft.com/office/drawing/2014/main" id="{0B121BD7-8DC3-49B1-811D-ACF31A758F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3650" y="2654300"/>
            <a:ext cx="1030288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4800">
                <a:solidFill>
                  <a:srgbClr val="FE4E36"/>
                </a:solidFill>
              </a:rPr>
              <a:t>OK</a:t>
            </a:r>
          </a:p>
        </p:txBody>
      </p:sp>
      <p:sp>
        <p:nvSpPr>
          <p:cNvPr id="153607" name="Rectangle 7">
            <a:extLst>
              <a:ext uri="{FF2B5EF4-FFF2-40B4-BE49-F238E27FC236}">
                <a16:creationId xmlns:a16="http://schemas.microsoft.com/office/drawing/2014/main" id="{D68FF96D-6C8F-44CA-B23A-1E9FBA0D40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1475" y="5697538"/>
            <a:ext cx="700088" cy="51911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153608" name="Rectangle 8">
            <a:extLst>
              <a:ext uri="{FF2B5EF4-FFF2-40B4-BE49-F238E27FC236}">
                <a16:creationId xmlns:a16="http://schemas.microsoft.com/office/drawing/2014/main" id="{A19D114E-5660-4700-B177-C048D059F6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91250" y="5653088"/>
            <a:ext cx="700088" cy="51911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153609" name="Line 9">
            <a:extLst>
              <a:ext uri="{FF2B5EF4-FFF2-40B4-BE49-F238E27FC236}">
                <a16:creationId xmlns:a16="http://schemas.microsoft.com/office/drawing/2014/main" id="{2264BC23-CA02-4B5F-97D3-36BEF839FD88}"/>
              </a:ext>
            </a:extLst>
          </p:cNvPr>
          <p:cNvSpPr>
            <a:spLocks noChangeShapeType="1"/>
          </p:cNvSpPr>
          <p:nvPr/>
        </p:nvSpPr>
        <p:spPr bwMode="auto">
          <a:xfrm>
            <a:off x="5745163" y="2360613"/>
            <a:ext cx="2347912" cy="2743200"/>
          </a:xfrm>
          <a:prstGeom prst="line">
            <a:avLst/>
          </a:prstGeom>
          <a:noFill/>
          <a:ln w="139700">
            <a:solidFill>
              <a:srgbClr val="FE4E3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153610" name="Line 10">
            <a:extLst>
              <a:ext uri="{FF2B5EF4-FFF2-40B4-BE49-F238E27FC236}">
                <a16:creationId xmlns:a16="http://schemas.microsoft.com/office/drawing/2014/main" id="{FD719C34-56A9-482C-9D28-B3776745665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551488" y="2286000"/>
            <a:ext cx="2557462" cy="2895600"/>
          </a:xfrm>
          <a:prstGeom prst="line">
            <a:avLst/>
          </a:prstGeom>
          <a:noFill/>
          <a:ln w="139700">
            <a:solidFill>
              <a:srgbClr val="FE4E3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153606" name="Text Box 6">
            <a:extLst>
              <a:ext uri="{FF2B5EF4-FFF2-40B4-BE49-F238E27FC236}">
                <a16:creationId xmlns:a16="http://schemas.microsoft.com/office/drawing/2014/main" id="{A5A140DE-13E7-44E1-9DFB-3C87C8E864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1388" y="5095875"/>
            <a:ext cx="59055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4800">
                <a:solidFill>
                  <a:srgbClr val="FE4E36"/>
                </a:solidFill>
              </a:rPr>
              <a:t>K</a:t>
            </a:r>
          </a:p>
        </p:txBody>
      </p:sp>
      <p:sp>
        <p:nvSpPr>
          <p:cNvPr id="153611" name="Text Box 11">
            <a:extLst>
              <a:ext uri="{FF2B5EF4-FFF2-40B4-BE49-F238E27FC236}">
                <a16:creationId xmlns:a16="http://schemas.microsoft.com/office/drawing/2014/main" id="{80A41A74-9643-4A04-A534-BA129A11B7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6450" y="1497013"/>
            <a:ext cx="400250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800" dirty="0">
                <a:solidFill>
                  <a:schemeClr val="tx1"/>
                </a:solidFill>
              </a:rPr>
              <a:t>Con A</a:t>
            </a:r>
            <a:r>
              <a:rPr lang="it-IT" altLang="it-IT" sz="2800" dirty="0">
                <a:solidFill>
                  <a:schemeClr val="tx2"/>
                </a:solidFill>
              </a:rPr>
              <a:t>CMOS-ACTMOS</a:t>
            </a:r>
            <a:r>
              <a:rPr lang="it-IT" altLang="it-IT" sz="2800" dirty="0">
                <a:solidFill>
                  <a:schemeClr val="tx1"/>
                </a:solidFill>
              </a:rPr>
              <a:t> ?</a:t>
            </a:r>
          </a:p>
        </p:txBody>
      </p:sp>
      <p:sp>
        <p:nvSpPr>
          <p:cNvPr id="153612" name="Text Box 12">
            <a:extLst>
              <a:ext uri="{FF2B5EF4-FFF2-40B4-BE49-F238E27FC236}">
                <a16:creationId xmlns:a16="http://schemas.microsoft.com/office/drawing/2014/main" id="{B96882DE-2F1F-4740-BDED-A43C670643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34138" y="5095875"/>
            <a:ext cx="623887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4800">
                <a:solidFill>
                  <a:srgbClr val="FE4E36"/>
                </a:solidFill>
              </a:rPr>
              <a:t>O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AA9F7222-8CD9-48EF-9163-DC021692E301}"/>
              </a:ext>
            </a:extLst>
          </p:cNvPr>
          <p:cNvSpPr/>
          <p:nvPr/>
        </p:nvSpPr>
        <p:spPr>
          <a:xfrm>
            <a:off x="1211931" y="6294232"/>
            <a:ext cx="23150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>
                <a:solidFill>
                  <a:schemeClr val="tx1"/>
                </a:solidFill>
                <a:ea typeface="Times New Roman" panose="02020603050405020304" pitchFamily="18" charset="0"/>
              </a:rPr>
              <a:t>I</a:t>
            </a:r>
            <a:r>
              <a:rPr lang="it-IT" baseline="-25000" dirty="0">
                <a:solidFill>
                  <a:schemeClr val="tx1"/>
                </a:solidFill>
                <a:ea typeface="Times New Roman" panose="02020603050405020304" pitchFamily="18" charset="0"/>
              </a:rPr>
              <a:t>OL(</a:t>
            </a:r>
            <a:r>
              <a:rPr lang="it-IT" baseline="-25000" dirty="0" err="1">
                <a:solidFill>
                  <a:schemeClr val="tx1"/>
                </a:solidFill>
                <a:ea typeface="Times New Roman" panose="02020603050405020304" pitchFamily="18" charset="0"/>
              </a:rPr>
              <a:t>max</a:t>
            </a:r>
            <a:r>
              <a:rPr lang="it-IT" baseline="-25000" dirty="0">
                <a:solidFill>
                  <a:schemeClr val="tx1"/>
                </a:solidFill>
                <a:ea typeface="Times New Roman" panose="02020603050405020304" pitchFamily="18" charset="0"/>
              </a:rPr>
              <a:t>)</a:t>
            </a:r>
            <a:r>
              <a:rPr lang="it-IT" dirty="0">
                <a:solidFill>
                  <a:schemeClr val="tx1"/>
                </a:solidFill>
                <a:ea typeface="Times New Roman" panose="02020603050405020304" pitchFamily="18" charset="0"/>
              </a:rPr>
              <a:t> </a:t>
            </a:r>
            <a:r>
              <a:rPr lang="it-IT" i="0" dirty="0">
                <a:solidFill>
                  <a:schemeClr val="tx1"/>
                </a:solidFill>
                <a:ea typeface="Times New Roman" panose="02020603050405020304" pitchFamily="18" charset="0"/>
              </a:rPr>
              <a:t>= 16 </a:t>
            </a:r>
            <a:r>
              <a:rPr lang="it-IT" i="0" dirty="0" err="1">
                <a:solidFill>
                  <a:schemeClr val="tx1"/>
                </a:solidFill>
                <a:ea typeface="Times New Roman" panose="02020603050405020304" pitchFamily="18" charset="0"/>
              </a:rPr>
              <a:t>mA</a:t>
            </a:r>
            <a:endParaRPr lang="it-IT" i="0" dirty="0">
              <a:solidFill>
                <a:schemeClr val="tx1"/>
              </a:solidFill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1691B7DC-3467-483C-9666-3164AD5F7ABB}"/>
              </a:ext>
            </a:extLst>
          </p:cNvPr>
          <p:cNvSpPr/>
          <p:nvPr/>
        </p:nvSpPr>
        <p:spPr>
          <a:xfrm>
            <a:off x="5519005" y="6310590"/>
            <a:ext cx="25971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>
                <a:solidFill>
                  <a:srgbClr val="FF0000"/>
                </a:solidFill>
                <a:ea typeface="Times New Roman" panose="02020603050405020304" pitchFamily="18" charset="0"/>
              </a:rPr>
              <a:t>I</a:t>
            </a:r>
            <a:r>
              <a:rPr lang="it-IT" baseline="-25000" dirty="0">
                <a:solidFill>
                  <a:srgbClr val="FF0000"/>
                </a:solidFill>
                <a:ea typeface="Times New Roman" panose="02020603050405020304" pitchFamily="18" charset="0"/>
              </a:rPr>
              <a:t>OH(</a:t>
            </a:r>
            <a:r>
              <a:rPr lang="it-IT" baseline="-25000" dirty="0" err="1">
                <a:solidFill>
                  <a:srgbClr val="FF0000"/>
                </a:solidFill>
                <a:ea typeface="Times New Roman" panose="02020603050405020304" pitchFamily="18" charset="0"/>
              </a:rPr>
              <a:t>max</a:t>
            </a:r>
            <a:r>
              <a:rPr lang="it-IT" baseline="-25000" dirty="0">
                <a:solidFill>
                  <a:srgbClr val="FF0000"/>
                </a:solidFill>
                <a:ea typeface="Times New Roman" panose="02020603050405020304" pitchFamily="18" charset="0"/>
              </a:rPr>
              <a:t>)</a:t>
            </a:r>
            <a:r>
              <a:rPr lang="it-IT" dirty="0">
                <a:solidFill>
                  <a:srgbClr val="FF0000"/>
                </a:solidFill>
                <a:ea typeface="Times New Roman" panose="02020603050405020304" pitchFamily="18" charset="0"/>
              </a:rPr>
              <a:t> </a:t>
            </a:r>
            <a:r>
              <a:rPr lang="it-IT" i="0" dirty="0">
                <a:solidFill>
                  <a:srgbClr val="FF0000"/>
                </a:solidFill>
                <a:ea typeface="Times New Roman" panose="02020603050405020304" pitchFamily="18" charset="0"/>
              </a:rPr>
              <a:t>= – 400 </a:t>
            </a:r>
            <a:r>
              <a:rPr lang="it-IT" i="0" dirty="0" err="1">
                <a:solidFill>
                  <a:srgbClr val="FF0000"/>
                </a:solidFill>
                <a:latin typeface="Symbol" panose="05050102010706020507" pitchFamily="18" charset="2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it-IT" i="0" dirty="0" err="1">
                <a:solidFill>
                  <a:srgbClr val="FF0000"/>
                </a:solidFill>
                <a:ea typeface="Times New Roman" panose="02020603050405020304" pitchFamily="18" charset="0"/>
              </a:rPr>
              <a:t>A</a:t>
            </a:r>
            <a:endParaRPr lang="it-IT" i="0" dirty="0">
              <a:solidFill>
                <a:srgbClr val="FF0000"/>
              </a:solidFill>
            </a:endParaRP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D2C260E7-B2FD-4FCF-AE8D-E1C94E3DA2F7}"/>
              </a:ext>
            </a:extLst>
          </p:cNvPr>
          <p:cNvSpPr/>
          <p:nvPr/>
        </p:nvSpPr>
        <p:spPr>
          <a:xfrm>
            <a:off x="5159134" y="1536597"/>
            <a:ext cx="21483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>
                <a:solidFill>
                  <a:schemeClr val="tx1"/>
                </a:solidFill>
                <a:ea typeface="Times New Roman" panose="02020603050405020304" pitchFamily="18" charset="0"/>
              </a:rPr>
              <a:t>I</a:t>
            </a:r>
            <a:r>
              <a:rPr lang="it-IT" baseline="-25000" dirty="0">
                <a:solidFill>
                  <a:schemeClr val="tx1"/>
                </a:solidFill>
                <a:ea typeface="Times New Roman" panose="02020603050405020304" pitchFamily="18" charset="0"/>
              </a:rPr>
              <a:t>O(</a:t>
            </a:r>
            <a:r>
              <a:rPr lang="it-IT" baseline="-25000" dirty="0" err="1">
                <a:solidFill>
                  <a:schemeClr val="tx1"/>
                </a:solidFill>
                <a:ea typeface="Times New Roman" panose="02020603050405020304" pitchFamily="18" charset="0"/>
              </a:rPr>
              <a:t>max</a:t>
            </a:r>
            <a:r>
              <a:rPr lang="it-IT" baseline="-25000" dirty="0">
                <a:solidFill>
                  <a:schemeClr val="tx1"/>
                </a:solidFill>
                <a:ea typeface="Times New Roman" panose="02020603050405020304" pitchFamily="18" charset="0"/>
              </a:rPr>
              <a:t>)</a:t>
            </a:r>
            <a:r>
              <a:rPr lang="it-IT" dirty="0">
                <a:solidFill>
                  <a:schemeClr val="tx1"/>
                </a:solidFill>
                <a:ea typeface="Times New Roman" panose="02020603050405020304" pitchFamily="18" charset="0"/>
              </a:rPr>
              <a:t> </a:t>
            </a:r>
            <a:r>
              <a:rPr lang="it-IT" i="0" dirty="0">
                <a:solidFill>
                  <a:schemeClr val="tx1"/>
                </a:solidFill>
                <a:ea typeface="Times New Roman" panose="02020603050405020304" pitchFamily="18" charset="0"/>
              </a:rPr>
              <a:t>= 24 </a:t>
            </a:r>
            <a:r>
              <a:rPr lang="it-IT" i="0" dirty="0" err="1">
                <a:solidFill>
                  <a:schemeClr val="tx1"/>
                </a:solidFill>
                <a:ea typeface="Times New Roman" panose="02020603050405020304" pitchFamily="18" charset="0"/>
              </a:rPr>
              <a:t>mA</a:t>
            </a:r>
            <a:endParaRPr lang="it-IT" i="0" dirty="0">
              <a:solidFill>
                <a:schemeClr val="tx1"/>
              </a:solidFill>
            </a:endParaRP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5BBA11C3-16CD-43FB-8E64-631D2FEA79BF}"/>
              </a:ext>
            </a:extLst>
          </p:cNvPr>
          <p:cNvSpPr/>
          <p:nvPr/>
        </p:nvSpPr>
        <p:spPr>
          <a:xfrm>
            <a:off x="4505998" y="40170"/>
            <a:ext cx="13484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altLang="it-IT" sz="3200" dirty="0">
                <a:solidFill>
                  <a:schemeClr val="tx2"/>
                </a:solidFill>
              </a:rPr>
              <a:t>CMOS</a:t>
            </a:r>
            <a:endParaRPr lang="it-IT" sz="3200" dirty="0"/>
          </a:p>
        </p:txBody>
      </p:sp>
      <p:sp>
        <p:nvSpPr>
          <p:cNvPr id="16" name="Line 9">
            <a:extLst>
              <a:ext uri="{FF2B5EF4-FFF2-40B4-BE49-F238E27FC236}">
                <a16:creationId xmlns:a16="http://schemas.microsoft.com/office/drawing/2014/main" id="{F5C8C127-2977-4845-B380-B4CCF2CB69FD}"/>
              </a:ext>
            </a:extLst>
          </p:cNvPr>
          <p:cNvSpPr>
            <a:spLocks noChangeShapeType="1"/>
          </p:cNvSpPr>
          <p:nvPr/>
        </p:nvSpPr>
        <p:spPr bwMode="auto">
          <a:xfrm>
            <a:off x="4808955" y="624945"/>
            <a:ext cx="742533" cy="531814"/>
          </a:xfrm>
          <a:prstGeom prst="line">
            <a:avLst/>
          </a:prstGeom>
          <a:noFill/>
          <a:ln w="139700">
            <a:solidFill>
              <a:srgbClr val="FE4E3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it-IT"/>
          </a:p>
        </p:txBody>
      </p:sp>
      <p:sp>
        <p:nvSpPr>
          <p:cNvPr id="17" name="Line 10">
            <a:extLst>
              <a:ext uri="{FF2B5EF4-FFF2-40B4-BE49-F238E27FC236}">
                <a16:creationId xmlns:a16="http://schemas.microsoft.com/office/drawing/2014/main" id="{F4166EC5-169F-4CAE-BCA9-4E0915580BC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808956" y="624945"/>
            <a:ext cx="742532" cy="531814"/>
          </a:xfrm>
          <a:prstGeom prst="line">
            <a:avLst/>
          </a:prstGeom>
          <a:noFill/>
          <a:ln w="139700">
            <a:solidFill>
              <a:srgbClr val="FE4E3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36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36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153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53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36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36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36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36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1536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1536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1536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1536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8" presetClass="exit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upRight)">
                                      <p:cBhvr>
                                        <p:cTn id="80" dur="500"/>
                                        <p:tgtEl>
                                          <p:spTgt spid="1536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3" presetID="18" presetClass="exit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upLeft)">
                                      <p:cBhvr>
                                        <p:cTn id="84" dur="500"/>
                                        <p:tgtEl>
                                          <p:spTgt spid="1536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87" presetID="35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7.40741E-7 L -0.09027 7.40741E-7 " pathEditMode="relative" rAng="0" ptsTypes="AA">
                                      <p:cBhvr>
                                        <p:cTn id="88" dur="2000" fill="hold"/>
                                        <p:tgtEl>
                                          <p:spTgt spid="1536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1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05" grpId="0"/>
      <p:bldP spid="153606" grpId="0"/>
      <p:bldP spid="153611" grpId="0"/>
      <p:bldP spid="153612" grpId="0"/>
      <p:bldP spid="153612" grpId="1"/>
      <p:bldP spid="2" grpId="0"/>
      <p:bldP spid="2" grpId="1"/>
      <p:bldP spid="3" grpId="0"/>
      <p:bldP spid="3" grpId="1"/>
      <p:bldP spid="14" grpId="0"/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o 7">
            <a:extLst>
              <a:ext uri="{FF2B5EF4-FFF2-40B4-BE49-F238E27FC236}">
                <a16:creationId xmlns:a16="http://schemas.microsoft.com/office/drawing/2014/main" id="{1129F586-7A0E-483A-A465-BD819383FC83}"/>
              </a:ext>
            </a:extLst>
          </p:cNvPr>
          <p:cNvGrpSpPr/>
          <p:nvPr/>
        </p:nvGrpSpPr>
        <p:grpSpPr>
          <a:xfrm>
            <a:off x="3242212" y="1752601"/>
            <a:ext cx="4052709" cy="4181475"/>
            <a:chOff x="3242212" y="1752601"/>
            <a:chExt cx="4052709" cy="4181475"/>
          </a:xfrm>
        </p:grpSpPr>
        <p:grpSp>
          <p:nvGrpSpPr>
            <p:cNvPr id="5" name="Gruppo 4">
              <a:extLst>
                <a:ext uri="{FF2B5EF4-FFF2-40B4-BE49-F238E27FC236}">
                  <a16:creationId xmlns:a16="http://schemas.microsoft.com/office/drawing/2014/main" id="{8EBAB056-B3AD-4509-999D-C7E2D6C26398}"/>
                </a:ext>
              </a:extLst>
            </p:cNvPr>
            <p:cNvGrpSpPr/>
            <p:nvPr/>
          </p:nvGrpSpPr>
          <p:grpSpPr>
            <a:xfrm>
              <a:off x="3242212" y="1752601"/>
              <a:ext cx="4052709" cy="4181475"/>
              <a:chOff x="2446338" y="1803400"/>
              <a:chExt cx="4052709" cy="4181475"/>
            </a:xfrm>
          </p:grpSpPr>
          <p:pic>
            <p:nvPicPr>
              <p:cNvPr id="155653" name="Picture 5">
                <a:extLst>
                  <a:ext uri="{FF2B5EF4-FFF2-40B4-BE49-F238E27FC236}">
                    <a16:creationId xmlns:a16="http://schemas.microsoft.com/office/drawing/2014/main" id="{8D26A329-C3A3-4CC3-BD4C-863E96C33D3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46338" y="1803400"/>
                <a:ext cx="3987800" cy="41814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" name="CasellaDiTesto 3">
                <a:extLst>
                  <a:ext uri="{FF2B5EF4-FFF2-40B4-BE49-F238E27FC236}">
                    <a16:creationId xmlns:a16="http://schemas.microsoft.com/office/drawing/2014/main" id="{35F4AB6B-47E4-45A7-867C-E11BC94F0500}"/>
                  </a:ext>
                </a:extLst>
              </p:cNvPr>
              <p:cNvSpPr txBox="1"/>
              <p:nvPr/>
            </p:nvSpPr>
            <p:spPr>
              <a:xfrm>
                <a:off x="6194155" y="2925514"/>
                <a:ext cx="30489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400" dirty="0">
                    <a:solidFill>
                      <a:srgbClr val="000000"/>
                    </a:solidFill>
                  </a:rPr>
                  <a:t>C</a:t>
                </a:r>
              </a:p>
            </p:txBody>
          </p:sp>
        </p:grpSp>
        <p:sp>
          <p:nvSpPr>
            <p:cNvPr id="23" name="Casella di testo 715">
              <a:extLst>
                <a:ext uri="{FF2B5EF4-FFF2-40B4-BE49-F238E27FC236}">
                  <a16:creationId xmlns:a16="http://schemas.microsoft.com/office/drawing/2014/main" id="{72440FF6-FBEF-4E84-B7F9-812B8BBC2D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71109" y="3429000"/>
              <a:ext cx="794459" cy="4621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it-IT" sz="2800" b="1" i="1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V</a:t>
              </a:r>
              <a:r>
                <a:rPr lang="it-IT" sz="2800" b="1" i="1" baseline="-250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L</a:t>
              </a:r>
              <a:endParaRPr lang="it-IT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cxnSp>
          <p:nvCxnSpPr>
            <p:cNvPr id="24" name="Connettore diritto 23">
              <a:extLst>
                <a:ext uri="{FF2B5EF4-FFF2-40B4-BE49-F238E27FC236}">
                  <a16:creationId xmlns:a16="http://schemas.microsoft.com/office/drawing/2014/main" id="{0A32C812-8030-4F50-9070-9C8E894D3CE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6338350" y="3486177"/>
              <a:ext cx="0" cy="510092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</p:grpSp>
      <p:sp>
        <p:nvSpPr>
          <p:cNvPr id="155652" name="Rectangle 4">
            <a:extLst>
              <a:ext uri="{FF2B5EF4-FFF2-40B4-BE49-F238E27FC236}">
                <a16:creationId xmlns:a16="http://schemas.microsoft.com/office/drawing/2014/main" id="{E3141859-7500-425F-A02F-D91BB59333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3988" y="142349"/>
            <a:ext cx="8837612" cy="1139825"/>
          </a:xfrm>
          <a:noFill/>
          <a:ln/>
        </p:spPr>
        <p:txBody>
          <a:bodyPr/>
          <a:lstStyle/>
          <a:p>
            <a:r>
              <a:rPr lang="it-IT" altLang="it-IT" sz="3600" dirty="0"/>
              <a:t>Pilotaggio CMOS (4000B, HC, HCT)-LED</a:t>
            </a:r>
          </a:p>
        </p:txBody>
      </p:sp>
      <p:sp>
        <p:nvSpPr>
          <p:cNvPr id="155654" name="Text Box 6">
            <a:extLst>
              <a:ext uri="{FF2B5EF4-FFF2-40B4-BE49-F238E27FC236}">
                <a16:creationId xmlns:a16="http://schemas.microsoft.com/office/drawing/2014/main" id="{505BC0D2-7EA2-4D32-A2ED-0354E3D311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417" y="1066275"/>
            <a:ext cx="878317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3200" dirty="0">
                <a:solidFill>
                  <a:schemeClr val="tx1"/>
                </a:solidFill>
              </a:rPr>
              <a:t>per aumentare la corrente d’uscita (solo CMOS)…</a:t>
            </a:r>
          </a:p>
        </p:txBody>
      </p:sp>
      <p:pic>
        <p:nvPicPr>
          <p:cNvPr id="155655" name="Picture 7">
            <a:extLst>
              <a:ext uri="{FF2B5EF4-FFF2-40B4-BE49-F238E27FC236}">
                <a16:creationId xmlns:a16="http://schemas.microsoft.com/office/drawing/2014/main" id="{801039D5-018D-44D2-862D-2F74D3F0B1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925" y="3316288"/>
            <a:ext cx="4149725" cy="160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5656" name="Picture 8">
            <a:extLst>
              <a:ext uri="{FF2B5EF4-FFF2-40B4-BE49-F238E27FC236}">
                <a16:creationId xmlns:a16="http://schemas.microsoft.com/office/drawing/2014/main" id="{D7B239BF-A4E2-42F5-B9E1-129B2E649B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3338" y="2200275"/>
            <a:ext cx="2886075" cy="420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5659" name="Rectangle 11">
            <a:extLst>
              <a:ext uri="{FF2B5EF4-FFF2-40B4-BE49-F238E27FC236}">
                <a16:creationId xmlns:a16="http://schemas.microsoft.com/office/drawing/2014/main" id="{C4016DD4-093B-481C-96D9-BD09D080DD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813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aphicFrame>
        <p:nvGraphicFramePr>
          <p:cNvPr id="155658" name="Object 10">
            <a:extLst>
              <a:ext uri="{FF2B5EF4-FFF2-40B4-BE49-F238E27FC236}">
                <a16:creationId xmlns:a16="http://schemas.microsoft.com/office/drawing/2014/main" id="{DE62D764-B6F3-4EAC-BE3E-90CFBA70F75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5238113"/>
              </p:ext>
            </p:extLst>
          </p:nvPr>
        </p:nvGraphicFramePr>
        <p:xfrm>
          <a:off x="728663" y="5927725"/>
          <a:ext cx="790575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998" name="Equation" r:id="rId6" imgW="3949700" imgH="495300" progId="Equation.3">
                  <p:embed/>
                </p:oleObj>
              </mc:Choice>
              <mc:Fallback>
                <p:oleObj name="Equation" r:id="rId6" imgW="3949700" imgH="495300" progId="Equation.3">
                  <p:embed/>
                  <p:pic>
                    <p:nvPicPr>
                      <p:cNvPr id="155658" name="Object 10">
                        <a:extLst>
                          <a:ext uri="{FF2B5EF4-FFF2-40B4-BE49-F238E27FC236}">
                            <a16:creationId xmlns:a16="http://schemas.microsoft.com/office/drawing/2014/main" id="{DE62D764-B6F3-4EAC-BE3E-90CFBA70F75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663" y="5927725"/>
                        <a:ext cx="7905750" cy="990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5661" name="Rectangle 13">
            <a:extLst>
              <a:ext uri="{FF2B5EF4-FFF2-40B4-BE49-F238E27FC236}">
                <a16:creationId xmlns:a16="http://schemas.microsoft.com/office/drawing/2014/main" id="{5794AEA5-8E8A-4C0D-A96B-CFB108A59E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05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aphicFrame>
        <p:nvGraphicFramePr>
          <p:cNvPr id="155660" name="Object 12">
            <a:extLst>
              <a:ext uri="{FF2B5EF4-FFF2-40B4-BE49-F238E27FC236}">
                <a16:creationId xmlns:a16="http://schemas.microsoft.com/office/drawing/2014/main" id="{14C28A66-3D1A-48C2-A4BE-E055689C1EA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3988" y="2260600"/>
          <a:ext cx="2168525" cy="1062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999" name="Equation" r:id="rId8" imgW="914400" imgH="444500" progId="Equation.3">
                  <p:embed/>
                </p:oleObj>
              </mc:Choice>
              <mc:Fallback>
                <p:oleObj name="Equation" r:id="rId8" imgW="914400" imgH="444500" progId="Equation.3">
                  <p:embed/>
                  <p:pic>
                    <p:nvPicPr>
                      <p:cNvPr id="155660" name="Object 12">
                        <a:extLst>
                          <a:ext uri="{FF2B5EF4-FFF2-40B4-BE49-F238E27FC236}">
                            <a16:creationId xmlns:a16="http://schemas.microsoft.com/office/drawing/2014/main" id="{14C28A66-3D1A-48C2-A4BE-E055689C1EA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988" y="2260600"/>
                        <a:ext cx="2168525" cy="10620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5662" name="Object 14">
            <a:extLst>
              <a:ext uri="{FF2B5EF4-FFF2-40B4-BE49-F238E27FC236}">
                <a16:creationId xmlns:a16="http://schemas.microsoft.com/office/drawing/2014/main" id="{1DAA1984-9BBB-432F-B58A-AF839FCD04F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1450" y="2266950"/>
          <a:ext cx="2951163" cy="1062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000" name="Equation" r:id="rId10" imgW="1244520" imgH="444240" progId="Equation.3">
                  <p:embed/>
                </p:oleObj>
              </mc:Choice>
              <mc:Fallback>
                <p:oleObj name="Equation" r:id="rId10" imgW="1244520" imgH="444240" progId="Equation.3">
                  <p:embed/>
                  <p:pic>
                    <p:nvPicPr>
                      <p:cNvPr id="155662" name="Object 14">
                        <a:extLst>
                          <a:ext uri="{FF2B5EF4-FFF2-40B4-BE49-F238E27FC236}">
                            <a16:creationId xmlns:a16="http://schemas.microsoft.com/office/drawing/2014/main" id="{1DAA1984-9BBB-432F-B58A-AF839FCD04F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450" y="2266950"/>
                        <a:ext cx="2951163" cy="10620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5664" name="Rectangle 16">
            <a:extLst>
              <a:ext uri="{FF2B5EF4-FFF2-40B4-BE49-F238E27FC236}">
                <a16:creationId xmlns:a16="http://schemas.microsoft.com/office/drawing/2014/main" id="{2EF7729B-C15F-417A-878E-14856709AD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813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aphicFrame>
        <p:nvGraphicFramePr>
          <p:cNvPr id="155663" name="Object 15">
            <a:extLst>
              <a:ext uri="{FF2B5EF4-FFF2-40B4-BE49-F238E27FC236}">
                <a16:creationId xmlns:a16="http://schemas.microsoft.com/office/drawing/2014/main" id="{A2CD74FD-4533-462B-A8DC-3BF9B9E7282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9413700"/>
              </p:ext>
            </p:extLst>
          </p:nvPr>
        </p:nvGraphicFramePr>
        <p:xfrm>
          <a:off x="8696" y="3579019"/>
          <a:ext cx="2847975" cy="1081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001" name="Equation" r:id="rId12" imgW="1307532" imgH="495085" progId="Equation.3">
                  <p:embed/>
                </p:oleObj>
              </mc:Choice>
              <mc:Fallback>
                <p:oleObj name="Equation" r:id="rId12" imgW="1307532" imgH="495085" progId="Equation.3">
                  <p:embed/>
                  <p:pic>
                    <p:nvPicPr>
                      <p:cNvPr id="155663" name="Object 15">
                        <a:extLst>
                          <a:ext uri="{FF2B5EF4-FFF2-40B4-BE49-F238E27FC236}">
                            <a16:creationId xmlns:a16="http://schemas.microsoft.com/office/drawing/2014/main" id="{A2CD74FD-4533-462B-A8DC-3BF9B9E7282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96" y="3579019"/>
                        <a:ext cx="2847975" cy="1081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CasellaDiTesto 2">
            <a:extLst>
              <a:ext uri="{FF2B5EF4-FFF2-40B4-BE49-F238E27FC236}">
                <a16:creationId xmlns:a16="http://schemas.microsoft.com/office/drawing/2014/main" id="{0DB1FFCF-E662-43EF-8E87-AA87326EA9E2}"/>
              </a:ext>
            </a:extLst>
          </p:cNvPr>
          <p:cNvSpPr txBox="1"/>
          <p:nvPr/>
        </p:nvSpPr>
        <p:spPr>
          <a:xfrm>
            <a:off x="3680462" y="5130047"/>
            <a:ext cx="11698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800" i="0" dirty="0">
                <a:solidFill>
                  <a:srgbClr val="000000"/>
                </a:solidFill>
              </a:rPr>
              <a:t>HC, HCT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38A9A950-DBFD-4AB9-A805-298137325FA1}"/>
              </a:ext>
            </a:extLst>
          </p:cNvPr>
          <p:cNvSpPr/>
          <p:nvPr/>
        </p:nvSpPr>
        <p:spPr>
          <a:xfrm>
            <a:off x="4912262" y="1752601"/>
            <a:ext cx="2420737" cy="4181475"/>
          </a:xfrm>
          <a:prstGeom prst="rect">
            <a:avLst/>
          </a:prstGeom>
          <a:solidFill>
            <a:srgbClr val="FFFFFF"/>
          </a:solidFill>
        </p:spPr>
        <p:txBody>
          <a:bodyPr wrap="square" rtlCol="0" anchor="ctr">
            <a:spAutoFit/>
          </a:bodyPr>
          <a:lstStyle/>
          <a:p>
            <a:pPr algn="l"/>
            <a:endParaRPr lang="it-IT" i="0" dirty="0">
              <a:solidFill>
                <a:schemeClr val="tx1"/>
              </a:solidFill>
              <a:ea typeface="Times New Roman" panose="02020603050405020304" pitchFamily="18" charset="0"/>
            </a:endParaRPr>
          </a:p>
        </p:txBody>
      </p:sp>
      <p:sp>
        <p:nvSpPr>
          <p:cNvPr id="155657" name="Text Box 9">
            <a:extLst>
              <a:ext uri="{FF2B5EF4-FFF2-40B4-BE49-F238E27FC236}">
                <a16:creationId xmlns:a16="http://schemas.microsoft.com/office/drawing/2014/main" id="{1C06DA40-B78D-4D13-9FF4-9C161BFC9A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7132" y="3787746"/>
            <a:ext cx="161614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it-IT" altLang="it-IT" sz="2000" dirty="0" err="1">
                <a:solidFill>
                  <a:srgbClr val="FE4E36"/>
                </a:solidFill>
              </a:rPr>
              <a:t>max</a:t>
            </a:r>
            <a:r>
              <a:rPr lang="it-IT" altLang="it-IT" sz="2000" dirty="0">
                <a:solidFill>
                  <a:srgbClr val="FE4E36"/>
                </a:solidFill>
              </a:rPr>
              <a:t> </a:t>
            </a:r>
            <a:r>
              <a:rPr lang="it-IT" altLang="it-IT" sz="2000" i="0" dirty="0">
                <a:solidFill>
                  <a:srgbClr val="FE4E36"/>
                </a:solidFill>
              </a:rPr>
              <a:t>0,44 </a:t>
            </a:r>
            <a:r>
              <a:rPr lang="it-IT" altLang="it-IT" sz="2000" i="0" dirty="0" err="1">
                <a:solidFill>
                  <a:srgbClr val="FE4E36"/>
                </a:solidFill>
              </a:rPr>
              <a:t>mA</a:t>
            </a:r>
            <a:endParaRPr lang="it-IT" altLang="it-IT" sz="2000" i="0" dirty="0">
              <a:solidFill>
                <a:srgbClr val="FE4E36"/>
              </a:solidFill>
            </a:endParaRPr>
          </a:p>
          <a:p>
            <a:pPr algn="ctr"/>
            <a:r>
              <a:rPr lang="it-IT" altLang="it-IT" sz="2000" i="0" dirty="0">
                <a:solidFill>
                  <a:srgbClr val="FE4E36"/>
                </a:solidFill>
              </a:rPr>
              <a:t>(4000B)</a:t>
            </a:r>
          </a:p>
        </p:txBody>
      </p:sp>
      <p:sp>
        <p:nvSpPr>
          <p:cNvPr id="17" name="Text Box 9">
            <a:extLst>
              <a:ext uri="{FF2B5EF4-FFF2-40B4-BE49-F238E27FC236}">
                <a16:creationId xmlns:a16="http://schemas.microsoft.com/office/drawing/2014/main" id="{E23811C8-FE44-4482-8A79-A115BDBB40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9974" y="5038504"/>
            <a:ext cx="142378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it-IT" altLang="it-IT" sz="2000" dirty="0" err="1">
                <a:solidFill>
                  <a:srgbClr val="FE4E36"/>
                </a:solidFill>
              </a:rPr>
              <a:t>max</a:t>
            </a:r>
            <a:r>
              <a:rPr lang="it-IT" altLang="it-IT" sz="2000" dirty="0">
                <a:solidFill>
                  <a:srgbClr val="FE4E36"/>
                </a:solidFill>
              </a:rPr>
              <a:t> </a:t>
            </a:r>
            <a:r>
              <a:rPr lang="it-IT" altLang="it-IT" sz="2000" i="0" dirty="0">
                <a:solidFill>
                  <a:srgbClr val="FE4E36"/>
                </a:solidFill>
              </a:rPr>
              <a:t>4 </a:t>
            </a:r>
            <a:r>
              <a:rPr lang="it-IT" altLang="it-IT" sz="2000" i="0" dirty="0" err="1">
                <a:solidFill>
                  <a:srgbClr val="FE4E36"/>
                </a:solidFill>
              </a:rPr>
              <a:t>mA</a:t>
            </a:r>
            <a:endParaRPr lang="it-IT" altLang="it-IT" sz="2000" i="0" dirty="0">
              <a:solidFill>
                <a:srgbClr val="FE4E36"/>
              </a:solidFill>
            </a:endParaRPr>
          </a:p>
          <a:p>
            <a:pPr algn="ctr"/>
            <a:r>
              <a:rPr lang="it-IT" altLang="it-IT" sz="2000" i="0" dirty="0">
                <a:solidFill>
                  <a:srgbClr val="FE4E36"/>
                </a:solidFill>
              </a:rPr>
              <a:t>(HC, HCT)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5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5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55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556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55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55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0" dur="500"/>
                                        <p:tgtEl>
                                          <p:spTgt spid="155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7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1556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1556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1556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1556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1556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1556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39" presetClass="exit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1556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/>
                                        <p:tgtEl>
                                          <p:spTgt spid="1556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1556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1556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39" presetClass="exit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556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556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556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556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556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556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556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556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654" grpId="0"/>
      <p:bldP spid="3" grpId="0"/>
      <p:bldP spid="3" grpId="1"/>
      <p:bldP spid="2" grpId="0" animBg="1"/>
      <p:bldP spid="155657" grpId="0"/>
      <p:bldP spid="155657" grpId="1"/>
      <p:bldP spid="17" grpId="0"/>
      <p:bldP spid="17" grpId="1"/>
    </p:bldLst>
  </p:timing>
</p:sld>
</file>

<file path=ppt/theme/theme1.xml><?xml version="1.0" encoding="utf-8"?>
<a:theme xmlns:a="http://schemas.openxmlformats.org/drawingml/2006/main" name="Antenna satellitare">
  <a:themeElements>
    <a:clrScheme name="Personalizzato 1">
      <a:dk1>
        <a:srgbClr val="0000FF"/>
      </a:dk1>
      <a:lt1>
        <a:srgbClr val="FED8EB"/>
      </a:lt1>
      <a:dk2>
        <a:srgbClr val="0033CC"/>
      </a:dk2>
      <a:lt2>
        <a:srgbClr val="660000"/>
      </a:lt2>
      <a:accent1>
        <a:srgbClr val="FFCCCC"/>
      </a:accent1>
      <a:accent2>
        <a:srgbClr val="FCAAD3"/>
      </a:accent2>
      <a:accent3>
        <a:srgbClr val="FEE9F3"/>
      </a:accent3>
      <a:accent4>
        <a:srgbClr val="0000DA"/>
      </a:accent4>
      <a:accent5>
        <a:srgbClr val="FFE2E2"/>
      </a:accent5>
      <a:accent6>
        <a:srgbClr val="E72F2F"/>
      </a:accent6>
      <a:hlink>
        <a:srgbClr val="FFCC00"/>
      </a:hlink>
      <a:folHlink>
        <a:srgbClr val="FF9900"/>
      </a:folHlink>
    </a:clrScheme>
    <a:fontScheme name="Antenna satellitar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wrap="none">
        <a:spAutoFit/>
      </a:bodyPr>
      <a:lstStyle>
        <a:defPPr algn="l">
          <a:defRPr i="0" dirty="0" smtClean="0">
            <a:solidFill>
              <a:schemeClr val="tx1"/>
            </a:solidFill>
            <a:ea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222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it-IT" sz="2400" b="1" i="1" u="none" strike="noStrike" cap="none" normalizeH="0" baseline="0" smtClean="0">
            <a:ln>
              <a:noFill/>
            </a:ln>
            <a:solidFill>
              <a:srgbClr val="99CCFF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Antenna satellitare 1">
        <a:dk1>
          <a:srgbClr val="660000"/>
        </a:dk1>
        <a:lt1>
          <a:srgbClr val="FFFFFF"/>
        </a:lt1>
        <a:dk2>
          <a:srgbClr val="A80000"/>
        </a:dk2>
        <a:lt2>
          <a:srgbClr val="FFFF99"/>
        </a:lt2>
        <a:accent1>
          <a:srgbClr val="FF6600"/>
        </a:accent1>
        <a:accent2>
          <a:srgbClr val="6A0000"/>
        </a:accent2>
        <a:accent3>
          <a:srgbClr val="D1AAAA"/>
        </a:accent3>
        <a:accent4>
          <a:srgbClr val="DADADA"/>
        </a:accent4>
        <a:accent5>
          <a:srgbClr val="FFB8AA"/>
        </a:accent5>
        <a:accent6>
          <a:srgbClr val="5F0000"/>
        </a:accent6>
        <a:hlink>
          <a:srgbClr val="FFCC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2">
        <a:dk1>
          <a:srgbClr val="6A4700"/>
        </a:dk1>
        <a:lt1>
          <a:srgbClr val="FFFFFF"/>
        </a:lt1>
        <a:dk2>
          <a:srgbClr val="522900"/>
        </a:dk2>
        <a:lt2>
          <a:srgbClr val="FFFF99"/>
        </a:lt2>
        <a:accent1>
          <a:srgbClr val="CC9900"/>
        </a:accent1>
        <a:accent2>
          <a:srgbClr val="9C7300"/>
        </a:accent2>
        <a:accent3>
          <a:srgbClr val="B3ACAA"/>
        </a:accent3>
        <a:accent4>
          <a:srgbClr val="DADADA"/>
        </a:accent4>
        <a:accent5>
          <a:srgbClr val="E2CAAA"/>
        </a:accent5>
        <a:accent6>
          <a:srgbClr val="8D6800"/>
        </a:accent6>
        <a:hlink>
          <a:srgbClr val="FF99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3">
        <a:dk1>
          <a:srgbClr val="495630"/>
        </a:dk1>
        <a:lt1>
          <a:srgbClr val="FFFFCC"/>
        </a:lt1>
        <a:dk2>
          <a:srgbClr val="2D361C"/>
        </a:dk2>
        <a:lt2>
          <a:srgbClr val="BAD38D"/>
        </a:lt2>
        <a:accent1>
          <a:srgbClr val="68803E"/>
        </a:accent1>
        <a:accent2>
          <a:srgbClr val="556636"/>
        </a:accent2>
        <a:accent3>
          <a:srgbClr val="ADAEAB"/>
        </a:accent3>
        <a:accent4>
          <a:srgbClr val="DADAAE"/>
        </a:accent4>
        <a:accent5>
          <a:srgbClr val="B9C0AF"/>
        </a:accent5>
        <a:accent6>
          <a:srgbClr val="4C5C30"/>
        </a:accent6>
        <a:hlink>
          <a:srgbClr val="339933"/>
        </a:hlink>
        <a:folHlink>
          <a:srgbClr val="D9D4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4">
        <a:dk1>
          <a:srgbClr val="666A5C"/>
        </a:dk1>
        <a:lt1>
          <a:srgbClr val="FFFFFF"/>
        </a:lt1>
        <a:dk2>
          <a:srgbClr val="757868"/>
        </a:dk2>
        <a:lt2>
          <a:srgbClr val="C4C3AA"/>
        </a:lt2>
        <a:accent1>
          <a:srgbClr val="9AC2C0"/>
        </a:accent1>
        <a:accent2>
          <a:srgbClr val="4D4F45"/>
        </a:accent2>
        <a:accent3>
          <a:srgbClr val="BDBEB9"/>
        </a:accent3>
        <a:accent4>
          <a:srgbClr val="DADADA"/>
        </a:accent4>
        <a:accent5>
          <a:srgbClr val="CADDDC"/>
        </a:accent5>
        <a:accent6>
          <a:srgbClr val="45473E"/>
        </a:accent6>
        <a:hlink>
          <a:srgbClr val="009999"/>
        </a:hlink>
        <a:folHlink>
          <a:srgbClr val="BFCB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5">
        <a:dk1>
          <a:srgbClr val="006664"/>
        </a:dk1>
        <a:lt1>
          <a:srgbClr val="FFFFFF"/>
        </a:lt1>
        <a:dk2>
          <a:srgbClr val="00908D"/>
        </a:dk2>
        <a:lt2>
          <a:srgbClr val="ADE5CD"/>
        </a:lt2>
        <a:accent1>
          <a:srgbClr val="00CCFF"/>
        </a:accent1>
        <a:accent2>
          <a:srgbClr val="006666"/>
        </a:accent2>
        <a:accent3>
          <a:srgbClr val="AAC6C5"/>
        </a:accent3>
        <a:accent4>
          <a:srgbClr val="DADADA"/>
        </a:accent4>
        <a:accent5>
          <a:srgbClr val="AAE2FF"/>
        </a:accent5>
        <a:accent6>
          <a:srgbClr val="005C5C"/>
        </a:accent6>
        <a:hlink>
          <a:srgbClr val="6DD8DB"/>
        </a:hlink>
        <a:folHlink>
          <a:srgbClr val="C5E2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6">
        <a:dk1>
          <a:srgbClr val="000000"/>
        </a:dk1>
        <a:lt1>
          <a:srgbClr val="DDDCC5"/>
        </a:lt1>
        <a:dk2>
          <a:srgbClr val="000000"/>
        </a:dk2>
        <a:lt2>
          <a:srgbClr val="B9B695"/>
        </a:lt2>
        <a:accent1>
          <a:srgbClr val="EAEBE9"/>
        </a:accent1>
        <a:accent2>
          <a:srgbClr val="BFBFAB"/>
        </a:accent2>
        <a:accent3>
          <a:srgbClr val="EBEBDF"/>
        </a:accent3>
        <a:accent4>
          <a:srgbClr val="000000"/>
        </a:accent4>
        <a:accent5>
          <a:srgbClr val="F3F3F2"/>
        </a:accent5>
        <a:accent6>
          <a:srgbClr val="ADAD9B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tenna satellitar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336699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ADB8CA"/>
        </a:accent5>
        <a:accent6>
          <a:srgbClr val="555555"/>
        </a:accent6>
        <a:hlink>
          <a:srgbClr val="BBE5FF"/>
        </a:hlink>
        <a:folHlink>
          <a:srgbClr val="B6B3E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8">
        <a:dk1>
          <a:srgbClr val="000090"/>
        </a:dk1>
        <a:lt1>
          <a:srgbClr val="EAEAEA"/>
        </a:lt1>
        <a:dk2>
          <a:srgbClr val="3A3AB2"/>
        </a:dk2>
        <a:lt2>
          <a:srgbClr val="CAD4DC"/>
        </a:lt2>
        <a:accent1>
          <a:srgbClr val="3974AF"/>
        </a:accent1>
        <a:accent2>
          <a:srgbClr val="232369"/>
        </a:accent2>
        <a:accent3>
          <a:srgbClr val="AEAED5"/>
        </a:accent3>
        <a:accent4>
          <a:srgbClr val="C8C8C8"/>
        </a:accent4>
        <a:accent5>
          <a:srgbClr val="AEBCD4"/>
        </a:accent5>
        <a:accent6>
          <a:srgbClr val="1F1F5E"/>
        </a:accent6>
        <a:hlink>
          <a:srgbClr val="00CCFF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9">
        <a:dk1>
          <a:srgbClr val="9C9C9C"/>
        </a:dk1>
        <a:lt1>
          <a:srgbClr val="FFFFFF"/>
        </a:lt1>
        <a:dk2>
          <a:srgbClr val="8696CA"/>
        </a:dk2>
        <a:lt2>
          <a:srgbClr val="FFFFFF"/>
        </a:lt2>
        <a:accent1>
          <a:srgbClr val="97D1D5"/>
        </a:accent1>
        <a:accent2>
          <a:srgbClr val="666699"/>
        </a:accent2>
        <a:accent3>
          <a:srgbClr val="C3C9E1"/>
        </a:accent3>
        <a:accent4>
          <a:srgbClr val="DADADA"/>
        </a:accent4>
        <a:accent5>
          <a:srgbClr val="C9E5E7"/>
        </a:accent5>
        <a:accent6>
          <a:srgbClr val="5C5C8A"/>
        </a:accent6>
        <a:hlink>
          <a:srgbClr val="0000FF"/>
        </a:hlink>
        <a:folHlink>
          <a:srgbClr val="00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10">
        <a:dk1>
          <a:srgbClr val="660000"/>
        </a:dk1>
        <a:lt1>
          <a:srgbClr val="FFFFFF"/>
        </a:lt1>
        <a:dk2>
          <a:srgbClr val="F4BF70"/>
        </a:dk2>
        <a:lt2>
          <a:srgbClr val="FFFF99"/>
        </a:lt2>
        <a:accent1>
          <a:srgbClr val="FF6600"/>
        </a:accent1>
        <a:accent2>
          <a:srgbClr val="6A0000"/>
        </a:accent2>
        <a:accent3>
          <a:srgbClr val="F8DCBB"/>
        </a:accent3>
        <a:accent4>
          <a:srgbClr val="DADADA"/>
        </a:accent4>
        <a:accent5>
          <a:srgbClr val="FFB8AA"/>
        </a:accent5>
        <a:accent6>
          <a:srgbClr val="5F0000"/>
        </a:accent6>
        <a:hlink>
          <a:srgbClr val="FFCC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11">
        <a:dk1>
          <a:srgbClr val="008000"/>
        </a:dk1>
        <a:lt1>
          <a:srgbClr val="F4BF70"/>
        </a:lt1>
        <a:dk2>
          <a:srgbClr val="008000"/>
        </a:dk2>
        <a:lt2>
          <a:srgbClr val="660000"/>
        </a:lt2>
        <a:accent1>
          <a:srgbClr val="FF6600"/>
        </a:accent1>
        <a:accent2>
          <a:srgbClr val="EA0000"/>
        </a:accent2>
        <a:accent3>
          <a:srgbClr val="F8DCBB"/>
        </a:accent3>
        <a:accent4>
          <a:srgbClr val="006C00"/>
        </a:accent4>
        <a:accent5>
          <a:srgbClr val="FFB8AA"/>
        </a:accent5>
        <a:accent6>
          <a:srgbClr val="D40000"/>
        </a:accent6>
        <a:hlink>
          <a:srgbClr val="FFCC0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tenna satellitare 12">
        <a:dk1>
          <a:srgbClr val="008000"/>
        </a:dk1>
        <a:lt1>
          <a:srgbClr val="F4BF70"/>
        </a:lt1>
        <a:dk2>
          <a:srgbClr val="008000"/>
        </a:dk2>
        <a:lt2>
          <a:srgbClr val="660000"/>
        </a:lt2>
        <a:accent1>
          <a:srgbClr val="FF6600"/>
        </a:accent1>
        <a:accent2>
          <a:srgbClr val="FF3535"/>
        </a:accent2>
        <a:accent3>
          <a:srgbClr val="F8DCBB"/>
        </a:accent3>
        <a:accent4>
          <a:srgbClr val="006C00"/>
        </a:accent4>
        <a:accent5>
          <a:srgbClr val="FFB8AA"/>
        </a:accent5>
        <a:accent6>
          <a:srgbClr val="E72F2F"/>
        </a:accent6>
        <a:hlink>
          <a:srgbClr val="FFCC0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tenna satellitare 13">
        <a:dk1>
          <a:srgbClr val="0033CC"/>
        </a:dk1>
        <a:lt1>
          <a:srgbClr val="FFFFCB"/>
        </a:lt1>
        <a:dk2>
          <a:srgbClr val="0033CC"/>
        </a:dk2>
        <a:lt2>
          <a:srgbClr val="0F6501"/>
        </a:lt2>
        <a:accent1>
          <a:srgbClr val="FF6600"/>
        </a:accent1>
        <a:accent2>
          <a:srgbClr val="F7AD41"/>
        </a:accent2>
        <a:accent3>
          <a:srgbClr val="FFFFE2"/>
        </a:accent3>
        <a:accent4>
          <a:srgbClr val="002AAE"/>
        </a:accent4>
        <a:accent5>
          <a:srgbClr val="FFB8AA"/>
        </a:accent5>
        <a:accent6>
          <a:srgbClr val="E09C3A"/>
        </a:accent6>
        <a:hlink>
          <a:srgbClr val="FFCC0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tenna satellitare 14">
        <a:dk1>
          <a:srgbClr val="CC0000"/>
        </a:dk1>
        <a:lt1>
          <a:srgbClr val="AFE3E9"/>
        </a:lt1>
        <a:dk2>
          <a:srgbClr val="CC0000"/>
        </a:dk2>
        <a:lt2>
          <a:srgbClr val="B48491"/>
        </a:lt2>
        <a:accent1>
          <a:srgbClr val="97D1D5"/>
        </a:accent1>
        <a:accent2>
          <a:srgbClr val="3366FF"/>
        </a:accent2>
        <a:accent3>
          <a:srgbClr val="D4EFF2"/>
        </a:accent3>
        <a:accent4>
          <a:srgbClr val="AE0000"/>
        </a:accent4>
        <a:accent5>
          <a:srgbClr val="C9E5E7"/>
        </a:accent5>
        <a:accent6>
          <a:srgbClr val="2D5CE7"/>
        </a:accent6>
        <a:hlink>
          <a:srgbClr val="0000FF"/>
        </a:hlink>
        <a:folHlink>
          <a:srgbClr val="00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tenna satellitare 15">
        <a:dk1>
          <a:srgbClr val="4B8406"/>
        </a:dk1>
        <a:lt1>
          <a:srgbClr val="FFFF66"/>
        </a:lt1>
        <a:dk2>
          <a:srgbClr val="9F0101"/>
        </a:dk2>
        <a:lt2>
          <a:srgbClr val="FFFF66"/>
        </a:lt2>
        <a:accent1>
          <a:srgbClr val="5ED6EA"/>
        </a:accent1>
        <a:accent2>
          <a:srgbClr val="BF8FEF"/>
        </a:accent2>
        <a:accent3>
          <a:srgbClr val="CDAAAA"/>
        </a:accent3>
        <a:accent4>
          <a:srgbClr val="DADA56"/>
        </a:accent4>
        <a:accent5>
          <a:srgbClr val="B6E8F3"/>
        </a:accent5>
        <a:accent6>
          <a:srgbClr val="AD81D9"/>
        </a:accent6>
        <a:hlink>
          <a:srgbClr val="660033"/>
        </a:hlink>
        <a:folHlink>
          <a:srgbClr val="6600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16">
        <a:dk1>
          <a:srgbClr val="4B8406"/>
        </a:dk1>
        <a:lt1>
          <a:srgbClr val="FFFF66"/>
        </a:lt1>
        <a:dk2>
          <a:srgbClr val="9F0101"/>
        </a:dk2>
        <a:lt2>
          <a:srgbClr val="FFFF66"/>
        </a:lt2>
        <a:accent1>
          <a:srgbClr val="5ED6EA"/>
        </a:accent1>
        <a:accent2>
          <a:srgbClr val="7F20DE"/>
        </a:accent2>
        <a:accent3>
          <a:srgbClr val="CDAAAA"/>
        </a:accent3>
        <a:accent4>
          <a:srgbClr val="DADA56"/>
        </a:accent4>
        <a:accent5>
          <a:srgbClr val="B6E8F3"/>
        </a:accent5>
        <a:accent6>
          <a:srgbClr val="721CC9"/>
        </a:accent6>
        <a:hlink>
          <a:srgbClr val="660033"/>
        </a:hlink>
        <a:folHlink>
          <a:srgbClr val="66003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818</Words>
  <Application>Microsoft Office PowerPoint</Application>
  <PresentationFormat>Presentazione su schermo (4:3)</PresentationFormat>
  <Paragraphs>251</Paragraphs>
  <Slides>26</Slides>
  <Notes>0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3</vt:i4>
      </vt:variant>
      <vt:variant>
        <vt:lpstr>Titoli diapositive</vt:lpstr>
      </vt:variant>
      <vt:variant>
        <vt:i4>26</vt:i4>
      </vt:variant>
    </vt:vector>
  </HeadingPairs>
  <TitlesOfParts>
    <vt:vector size="38" baseType="lpstr">
      <vt:lpstr>Arial</vt:lpstr>
      <vt:lpstr>Arial Black</vt:lpstr>
      <vt:lpstr>Cambria</vt:lpstr>
      <vt:lpstr>Cambria Math</vt:lpstr>
      <vt:lpstr>Symbol</vt:lpstr>
      <vt:lpstr>Times New Roman</vt:lpstr>
      <vt:lpstr>Verdana</vt:lpstr>
      <vt:lpstr>Wingdings</vt:lpstr>
      <vt:lpstr>Antenna satellitare</vt:lpstr>
      <vt:lpstr>Equation</vt:lpstr>
      <vt:lpstr>Image</vt:lpstr>
      <vt:lpstr>Microsoft Equation 3.0</vt:lpstr>
      <vt:lpstr>CIRCUITI INTEGRATI E FAMIGLIE LOGICHE</vt:lpstr>
      <vt:lpstr>Preparazione del monocristallo: </vt:lpstr>
      <vt:lpstr>Tecnologia planare</vt:lpstr>
      <vt:lpstr>Fotolitografia</vt:lpstr>
      <vt:lpstr>Presentazione standard di PowerPoint</vt:lpstr>
      <vt:lpstr>Esempio di circuito integrato (CMOS)</vt:lpstr>
      <vt:lpstr>Circuiti integrati analogici</vt:lpstr>
      <vt:lpstr>Carico attivo</vt:lpstr>
      <vt:lpstr>Evoluzione famiglie logiche</vt:lpstr>
      <vt:lpstr>Caratteristiche famiglie logiche</vt:lpstr>
      <vt:lpstr>Caratteristiche famiglie logiche</vt:lpstr>
      <vt:lpstr>Caratteristiche famiglie logiche</vt:lpstr>
      <vt:lpstr>BJT in commutazione</vt:lpstr>
      <vt:lpstr>MOSFET in commutazione</vt:lpstr>
      <vt:lpstr>Famiglia CMOS</vt:lpstr>
      <vt:lpstr>Famiglia CMOS</vt:lpstr>
      <vt:lpstr>CMOS: protezione ingressi</vt:lpstr>
      <vt:lpstr>CMOS: dissipazione di potenza</vt:lpstr>
      <vt:lpstr>Caratteristiche CMOS</vt:lpstr>
      <vt:lpstr>Open collector/open drain</vt:lpstr>
      <vt:lpstr>Buffer (Driver)</vt:lpstr>
      <vt:lpstr>Trigger di Schmitt</vt:lpstr>
      <vt:lpstr>Porte three-state</vt:lpstr>
      <vt:lpstr>Porte di trasmissione</vt:lpstr>
      <vt:lpstr>Pilotaggio TTL-LED</vt:lpstr>
      <vt:lpstr>Pilotaggio CMOS (4000B, HC, HCT)-LED</vt:lpstr>
    </vt:vector>
  </TitlesOfParts>
  <Company>Universita' di Palermo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AMPLIFICATORI  A COMPONENTI DISCRETI</dc:title>
  <dc:creator>Mauro Mosca</dc:creator>
  <cp:lastModifiedBy>Mauro</cp:lastModifiedBy>
  <cp:revision>160</cp:revision>
  <dcterms:created xsi:type="dcterms:W3CDTF">2007-03-17T17:08:49Z</dcterms:created>
  <dcterms:modified xsi:type="dcterms:W3CDTF">2018-12-09T16:48:42Z</dcterms:modified>
</cp:coreProperties>
</file>